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14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4">
            <a:extLst>
              <a:ext uri="{FF2B5EF4-FFF2-40B4-BE49-F238E27FC236}">
                <a16:creationId xmlns:a16="http://schemas.microsoft.com/office/drawing/2014/main" id="{81444D21-46BF-4A25-9D0A-636466BE1094}"/>
              </a:ext>
            </a:extLst>
          </p:cNvPr>
          <p:cNvSpPr>
            <a:spLocks noEditPoints="1"/>
          </p:cNvSpPr>
          <p:nvPr/>
        </p:nvSpPr>
        <p:spPr bwMode="auto">
          <a:xfrm>
            <a:off x="2207695" y="3079884"/>
            <a:ext cx="1788043" cy="913640"/>
          </a:xfrm>
          <a:custGeom>
            <a:avLst/>
            <a:gdLst>
              <a:gd name="T0" fmla="*/ 322 w 1595"/>
              <a:gd name="T1" fmla="*/ 317 h 815"/>
              <a:gd name="T2" fmla="*/ 306 w 1595"/>
              <a:gd name="T3" fmla="*/ 333 h 815"/>
              <a:gd name="T4" fmla="*/ 279 w 1595"/>
              <a:gd name="T5" fmla="*/ 504 h 815"/>
              <a:gd name="T6" fmla="*/ 264 w 1595"/>
              <a:gd name="T7" fmla="*/ 509 h 815"/>
              <a:gd name="T8" fmla="*/ 266 w 1595"/>
              <a:gd name="T9" fmla="*/ 521 h 815"/>
              <a:gd name="T10" fmla="*/ 295 w 1595"/>
              <a:gd name="T11" fmla="*/ 551 h 815"/>
              <a:gd name="T12" fmla="*/ 0 w 1595"/>
              <a:gd name="T13" fmla="*/ 654 h 815"/>
              <a:gd name="T14" fmla="*/ 9 w 1595"/>
              <a:gd name="T15" fmla="*/ 676 h 815"/>
              <a:gd name="T16" fmla="*/ 12 w 1595"/>
              <a:gd name="T17" fmla="*/ 707 h 815"/>
              <a:gd name="T18" fmla="*/ 96 w 1595"/>
              <a:gd name="T19" fmla="*/ 754 h 815"/>
              <a:gd name="T20" fmla="*/ 198 w 1595"/>
              <a:gd name="T21" fmla="*/ 812 h 815"/>
              <a:gd name="T22" fmla="*/ 271 w 1595"/>
              <a:gd name="T23" fmla="*/ 806 h 815"/>
              <a:gd name="T24" fmla="*/ 311 w 1595"/>
              <a:gd name="T25" fmla="*/ 776 h 815"/>
              <a:gd name="T26" fmla="*/ 334 w 1595"/>
              <a:gd name="T27" fmla="*/ 780 h 815"/>
              <a:gd name="T28" fmla="*/ 354 w 1595"/>
              <a:gd name="T29" fmla="*/ 794 h 815"/>
              <a:gd name="T30" fmla="*/ 393 w 1595"/>
              <a:gd name="T31" fmla="*/ 775 h 815"/>
              <a:gd name="T32" fmla="*/ 418 w 1595"/>
              <a:gd name="T33" fmla="*/ 770 h 815"/>
              <a:gd name="T34" fmla="*/ 430 w 1595"/>
              <a:gd name="T35" fmla="*/ 788 h 815"/>
              <a:gd name="T36" fmla="*/ 495 w 1595"/>
              <a:gd name="T37" fmla="*/ 786 h 815"/>
              <a:gd name="T38" fmla="*/ 576 w 1595"/>
              <a:gd name="T39" fmla="*/ 779 h 815"/>
              <a:gd name="T40" fmla="*/ 721 w 1595"/>
              <a:gd name="T41" fmla="*/ 792 h 815"/>
              <a:gd name="T42" fmla="*/ 959 w 1595"/>
              <a:gd name="T43" fmla="*/ 750 h 815"/>
              <a:gd name="T44" fmla="*/ 1068 w 1595"/>
              <a:gd name="T45" fmla="*/ 733 h 815"/>
              <a:gd name="T46" fmla="*/ 1392 w 1595"/>
              <a:gd name="T47" fmla="*/ 654 h 815"/>
              <a:gd name="T48" fmla="*/ 1439 w 1595"/>
              <a:gd name="T49" fmla="*/ 633 h 815"/>
              <a:gd name="T50" fmla="*/ 1581 w 1595"/>
              <a:gd name="T51" fmla="*/ 490 h 815"/>
              <a:gd name="T52" fmla="*/ 1595 w 1595"/>
              <a:gd name="T53" fmla="*/ 470 h 815"/>
              <a:gd name="T54" fmla="*/ 1587 w 1595"/>
              <a:gd name="T55" fmla="*/ 452 h 815"/>
              <a:gd name="T56" fmla="*/ 1585 w 1595"/>
              <a:gd name="T57" fmla="*/ 428 h 815"/>
              <a:gd name="T58" fmla="*/ 1538 w 1595"/>
              <a:gd name="T59" fmla="*/ 420 h 815"/>
              <a:gd name="T60" fmla="*/ 1300 w 1595"/>
              <a:gd name="T61" fmla="*/ 409 h 815"/>
              <a:gd name="T62" fmla="*/ 1226 w 1595"/>
              <a:gd name="T63" fmla="*/ 244 h 815"/>
              <a:gd name="T64" fmla="*/ 1187 w 1595"/>
              <a:gd name="T65" fmla="*/ 237 h 815"/>
              <a:gd name="T66" fmla="*/ 1144 w 1595"/>
              <a:gd name="T67" fmla="*/ 98 h 815"/>
              <a:gd name="T68" fmla="*/ 1131 w 1595"/>
              <a:gd name="T69" fmla="*/ 93 h 815"/>
              <a:gd name="T70" fmla="*/ 1115 w 1595"/>
              <a:gd name="T71" fmla="*/ 112 h 815"/>
              <a:gd name="T72" fmla="*/ 1110 w 1595"/>
              <a:gd name="T73" fmla="*/ 147 h 815"/>
              <a:gd name="T74" fmla="*/ 1111 w 1595"/>
              <a:gd name="T75" fmla="*/ 173 h 815"/>
              <a:gd name="T76" fmla="*/ 1084 w 1595"/>
              <a:gd name="T77" fmla="*/ 198 h 815"/>
              <a:gd name="T78" fmla="*/ 1045 w 1595"/>
              <a:gd name="T79" fmla="*/ 211 h 815"/>
              <a:gd name="T80" fmla="*/ 979 w 1595"/>
              <a:gd name="T81" fmla="*/ 191 h 815"/>
              <a:gd name="T82" fmla="*/ 992 w 1595"/>
              <a:gd name="T83" fmla="*/ 135 h 815"/>
              <a:gd name="T84" fmla="*/ 976 w 1595"/>
              <a:gd name="T85" fmla="*/ 106 h 815"/>
              <a:gd name="T86" fmla="*/ 966 w 1595"/>
              <a:gd name="T87" fmla="*/ 86 h 815"/>
              <a:gd name="T88" fmla="*/ 938 w 1595"/>
              <a:gd name="T89" fmla="*/ 47 h 815"/>
              <a:gd name="T90" fmla="*/ 898 w 1595"/>
              <a:gd name="T91" fmla="*/ 14 h 815"/>
              <a:gd name="T92" fmla="*/ 839 w 1595"/>
              <a:gd name="T93" fmla="*/ 1 h 815"/>
              <a:gd name="T94" fmla="*/ 748 w 1595"/>
              <a:gd name="T95" fmla="*/ 5 h 815"/>
              <a:gd name="T96" fmla="*/ 687 w 1595"/>
              <a:gd name="T97" fmla="*/ 33 h 815"/>
              <a:gd name="T98" fmla="*/ 656 w 1595"/>
              <a:gd name="T99" fmla="*/ 74 h 815"/>
              <a:gd name="T100" fmla="*/ 650 w 1595"/>
              <a:gd name="T101" fmla="*/ 123 h 815"/>
              <a:gd name="T102" fmla="*/ 610 w 1595"/>
              <a:gd name="T103" fmla="*/ 158 h 815"/>
              <a:gd name="T104" fmla="*/ 597 w 1595"/>
              <a:gd name="T105" fmla="*/ 143 h 815"/>
              <a:gd name="T106" fmla="*/ 543 w 1595"/>
              <a:gd name="T107" fmla="*/ 81 h 815"/>
              <a:gd name="T108" fmla="*/ 498 w 1595"/>
              <a:gd name="T109" fmla="*/ 78 h 815"/>
              <a:gd name="T110" fmla="*/ 476 w 1595"/>
              <a:gd name="T111" fmla="*/ 85 h 815"/>
              <a:gd name="T112" fmla="*/ 466 w 1595"/>
              <a:gd name="T113" fmla="*/ 127 h 815"/>
              <a:gd name="T114" fmla="*/ 435 w 1595"/>
              <a:gd name="T115" fmla="*/ 149 h 815"/>
              <a:gd name="T116" fmla="*/ 371 w 1595"/>
              <a:gd name="T117" fmla="*/ 114 h 815"/>
              <a:gd name="T118" fmla="*/ 450 w 1595"/>
              <a:gd name="T119" fmla="*/ 267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95" h="815">
                <a:moveTo>
                  <a:pt x="412" y="296"/>
                </a:moveTo>
                <a:lnTo>
                  <a:pt x="412" y="296"/>
                </a:lnTo>
                <a:lnTo>
                  <a:pt x="368" y="306"/>
                </a:lnTo>
                <a:lnTo>
                  <a:pt x="334" y="314"/>
                </a:lnTo>
                <a:lnTo>
                  <a:pt x="322" y="317"/>
                </a:lnTo>
                <a:lnTo>
                  <a:pt x="316" y="321"/>
                </a:lnTo>
                <a:lnTo>
                  <a:pt x="316" y="321"/>
                </a:lnTo>
                <a:lnTo>
                  <a:pt x="311" y="326"/>
                </a:lnTo>
                <a:lnTo>
                  <a:pt x="308" y="328"/>
                </a:lnTo>
                <a:lnTo>
                  <a:pt x="306" y="333"/>
                </a:lnTo>
                <a:lnTo>
                  <a:pt x="306" y="333"/>
                </a:lnTo>
                <a:lnTo>
                  <a:pt x="301" y="362"/>
                </a:lnTo>
                <a:lnTo>
                  <a:pt x="292" y="421"/>
                </a:lnTo>
                <a:lnTo>
                  <a:pt x="284" y="478"/>
                </a:lnTo>
                <a:lnTo>
                  <a:pt x="279" y="504"/>
                </a:lnTo>
                <a:lnTo>
                  <a:pt x="279" y="504"/>
                </a:lnTo>
                <a:lnTo>
                  <a:pt x="275" y="504"/>
                </a:lnTo>
                <a:lnTo>
                  <a:pt x="269" y="505"/>
                </a:lnTo>
                <a:lnTo>
                  <a:pt x="266" y="506"/>
                </a:lnTo>
                <a:lnTo>
                  <a:pt x="264" y="509"/>
                </a:lnTo>
                <a:lnTo>
                  <a:pt x="263" y="511"/>
                </a:lnTo>
                <a:lnTo>
                  <a:pt x="264" y="515"/>
                </a:lnTo>
                <a:lnTo>
                  <a:pt x="264" y="515"/>
                </a:lnTo>
                <a:lnTo>
                  <a:pt x="265" y="518"/>
                </a:lnTo>
                <a:lnTo>
                  <a:pt x="266" y="521"/>
                </a:lnTo>
                <a:lnTo>
                  <a:pt x="271" y="525"/>
                </a:lnTo>
                <a:lnTo>
                  <a:pt x="275" y="527"/>
                </a:lnTo>
                <a:lnTo>
                  <a:pt x="276" y="528"/>
                </a:lnTo>
                <a:lnTo>
                  <a:pt x="295" y="551"/>
                </a:lnTo>
                <a:lnTo>
                  <a:pt x="295" y="551"/>
                </a:lnTo>
                <a:lnTo>
                  <a:pt x="148" y="594"/>
                </a:lnTo>
                <a:lnTo>
                  <a:pt x="46" y="623"/>
                </a:lnTo>
                <a:lnTo>
                  <a:pt x="1" y="638"/>
                </a:lnTo>
                <a:lnTo>
                  <a:pt x="1" y="638"/>
                </a:lnTo>
                <a:lnTo>
                  <a:pt x="0" y="654"/>
                </a:lnTo>
                <a:lnTo>
                  <a:pt x="0" y="664"/>
                </a:lnTo>
                <a:lnTo>
                  <a:pt x="1" y="669"/>
                </a:lnTo>
                <a:lnTo>
                  <a:pt x="1" y="669"/>
                </a:lnTo>
                <a:lnTo>
                  <a:pt x="9" y="676"/>
                </a:lnTo>
                <a:lnTo>
                  <a:pt x="9" y="676"/>
                </a:lnTo>
                <a:lnTo>
                  <a:pt x="8" y="694"/>
                </a:lnTo>
                <a:lnTo>
                  <a:pt x="8" y="694"/>
                </a:lnTo>
                <a:lnTo>
                  <a:pt x="8" y="697"/>
                </a:lnTo>
                <a:lnTo>
                  <a:pt x="9" y="702"/>
                </a:lnTo>
                <a:lnTo>
                  <a:pt x="12" y="707"/>
                </a:lnTo>
                <a:lnTo>
                  <a:pt x="12" y="707"/>
                </a:lnTo>
                <a:lnTo>
                  <a:pt x="17" y="709"/>
                </a:lnTo>
                <a:lnTo>
                  <a:pt x="24" y="711"/>
                </a:lnTo>
                <a:lnTo>
                  <a:pt x="24" y="711"/>
                </a:lnTo>
                <a:lnTo>
                  <a:pt x="96" y="754"/>
                </a:lnTo>
                <a:lnTo>
                  <a:pt x="174" y="804"/>
                </a:lnTo>
                <a:lnTo>
                  <a:pt x="174" y="804"/>
                </a:lnTo>
                <a:lnTo>
                  <a:pt x="180" y="806"/>
                </a:lnTo>
                <a:lnTo>
                  <a:pt x="187" y="810"/>
                </a:lnTo>
                <a:lnTo>
                  <a:pt x="198" y="812"/>
                </a:lnTo>
                <a:lnTo>
                  <a:pt x="212" y="813"/>
                </a:lnTo>
                <a:lnTo>
                  <a:pt x="226" y="815"/>
                </a:lnTo>
                <a:lnTo>
                  <a:pt x="240" y="813"/>
                </a:lnTo>
                <a:lnTo>
                  <a:pt x="255" y="811"/>
                </a:lnTo>
                <a:lnTo>
                  <a:pt x="271" y="806"/>
                </a:lnTo>
                <a:lnTo>
                  <a:pt x="271" y="806"/>
                </a:lnTo>
                <a:lnTo>
                  <a:pt x="284" y="799"/>
                </a:lnTo>
                <a:lnTo>
                  <a:pt x="293" y="792"/>
                </a:lnTo>
                <a:lnTo>
                  <a:pt x="306" y="780"/>
                </a:lnTo>
                <a:lnTo>
                  <a:pt x="311" y="776"/>
                </a:lnTo>
                <a:lnTo>
                  <a:pt x="316" y="774"/>
                </a:lnTo>
                <a:lnTo>
                  <a:pt x="322" y="773"/>
                </a:lnTo>
                <a:lnTo>
                  <a:pt x="328" y="775"/>
                </a:lnTo>
                <a:lnTo>
                  <a:pt x="328" y="775"/>
                </a:lnTo>
                <a:lnTo>
                  <a:pt x="334" y="780"/>
                </a:lnTo>
                <a:lnTo>
                  <a:pt x="338" y="784"/>
                </a:lnTo>
                <a:lnTo>
                  <a:pt x="340" y="792"/>
                </a:lnTo>
                <a:lnTo>
                  <a:pt x="343" y="795"/>
                </a:lnTo>
                <a:lnTo>
                  <a:pt x="347" y="795"/>
                </a:lnTo>
                <a:lnTo>
                  <a:pt x="354" y="794"/>
                </a:lnTo>
                <a:lnTo>
                  <a:pt x="366" y="790"/>
                </a:lnTo>
                <a:lnTo>
                  <a:pt x="366" y="790"/>
                </a:lnTo>
                <a:lnTo>
                  <a:pt x="379" y="785"/>
                </a:lnTo>
                <a:lnTo>
                  <a:pt x="387" y="780"/>
                </a:lnTo>
                <a:lnTo>
                  <a:pt x="393" y="775"/>
                </a:lnTo>
                <a:lnTo>
                  <a:pt x="398" y="770"/>
                </a:lnTo>
                <a:lnTo>
                  <a:pt x="402" y="767"/>
                </a:lnTo>
                <a:lnTo>
                  <a:pt x="406" y="765"/>
                </a:lnTo>
                <a:lnTo>
                  <a:pt x="411" y="767"/>
                </a:lnTo>
                <a:lnTo>
                  <a:pt x="418" y="770"/>
                </a:lnTo>
                <a:lnTo>
                  <a:pt x="418" y="770"/>
                </a:lnTo>
                <a:lnTo>
                  <a:pt x="424" y="775"/>
                </a:lnTo>
                <a:lnTo>
                  <a:pt x="427" y="779"/>
                </a:lnTo>
                <a:lnTo>
                  <a:pt x="428" y="785"/>
                </a:lnTo>
                <a:lnTo>
                  <a:pt x="430" y="788"/>
                </a:lnTo>
                <a:lnTo>
                  <a:pt x="435" y="789"/>
                </a:lnTo>
                <a:lnTo>
                  <a:pt x="444" y="789"/>
                </a:lnTo>
                <a:lnTo>
                  <a:pt x="459" y="789"/>
                </a:lnTo>
                <a:lnTo>
                  <a:pt x="459" y="789"/>
                </a:lnTo>
                <a:lnTo>
                  <a:pt x="495" y="786"/>
                </a:lnTo>
                <a:lnTo>
                  <a:pt x="528" y="783"/>
                </a:lnTo>
                <a:lnTo>
                  <a:pt x="555" y="779"/>
                </a:lnTo>
                <a:lnTo>
                  <a:pt x="568" y="779"/>
                </a:lnTo>
                <a:lnTo>
                  <a:pt x="576" y="779"/>
                </a:lnTo>
                <a:lnTo>
                  <a:pt x="576" y="779"/>
                </a:lnTo>
                <a:lnTo>
                  <a:pt x="640" y="788"/>
                </a:lnTo>
                <a:lnTo>
                  <a:pt x="682" y="791"/>
                </a:lnTo>
                <a:lnTo>
                  <a:pt x="702" y="792"/>
                </a:lnTo>
                <a:lnTo>
                  <a:pt x="721" y="792"/>
                </a:lnTo>
                <a:lnTo>
                  <a:pt x="721" y="792"/>
                </a:lnTo>
                <a:lnTo>
                  <a:pt x="742" y="790"/>
                </a:lnTo>
                <a:lnTo>
                  <a:pt x="773" y="785"/>
                </a:lnTo>
                <a:lnTo>
                  <a:pt x="849" y="770"/>
                </a:lnTo>
                <a:lnTo>
                  <a:pt x="927" y="755"/>
                </a:lnTo>
                <a:lnTo>
                  <a:pt x="959" y="750"/>
                </a:lnTo>
                <a:lnTo>
                  <a:pt x="982" y="748"/>
                </a:lnTo>
                <a:lnTo>
                  <a:pt x="982" y="748"/>
                </a:lnTo>
                <a:lnTo>
                  <a:pt x="996" y="747"/>
                </a:lnTo>
                <a:lnTo>
                  <a:pt x="1015" y="743"/>
                </a:lnTo>
                <a:lnTo>
                  <a:pt x="1068" y="733"/>
                </a:lnTo>
                <a:lnTo>
                  <a:pt x="1133" y="718"/>
                </a:lnTo>
                <a:lnTo>
                  <a:pt x="1206" y="702"/>
                </a:lnTo>
                <a:lnTo>
                  <a:pt x="1279" y="685"/>
                </a:lnTo>
                <a:lnTo>
                  <a:pt x="1343" y="669"/>
                </a:lnTo>
                <a:lnTo>
                  <a:pt x="1392" y="654"/>
                </a:lnTo>
                <a:lnTo>
                  <a:pt x="1410" y="649"/>
                </a:lnTo>
                <a:lnTo>
                  <a:pt x="1421" y="646"/>
                </a:lnTo>
                <a:lnTo>
                  <a:pt x="1421" y="646"/>
                </a:lnTo>
                <a:lnTo>
                  <a:pt x="1429" y="641"/>
                </a:lnTo>
                <a:lnTo>
                  <a:pt x="1439" y="633"/>
                </a:lnTo>
                <a:lnTo>
                  <a:pt x="1463" y="613"/>
                </a:lnTo>
                <a:lnTo>
                  <a:pt x="1489" y="590"/>
                </a:lnTo>
                <a:lnTo>
                  <a:pt x="1515" y="563"/>
                </a:lnTo>
                <a:lnTo>
                  <a:pt x="1560" y="515"/>
                </a:lnTo>
                <a:lnTo>
                  <a:pt x="1581" y="490"/>
                </a:lnTo>
                <a:lnTo>
                  <a:pt x="1581" y="490"/>
                </a:lnTo>
                <a:lnTo>
                  <a:pt x="1591" y="481"/>
                </a:lnTo>
                <a:lnTo>
                  <a:pt x="1594" y="476"/>
                </a:lnTo>
                <a:lnTo>
                  <a:pt x="1595" y="474"/>
                </a:lnTo>
                <a:lnTo>
                  <a:pt x="1595" y="470"/>
                </a:lnTo>
                <a:lnTo>
                  <a:pt x="1595" y="470"/>
                </a:lnTo>
                <a:lnTo>
                  <a:pt x="1592" y="463"/>
                </a:lnTo>
                <a:lnTo>
                  <a:pt x="1590" y="457"/>
                </a:lnTo>
                <a:lnTo>
                  <a:pt x="1587" y="452"/>
                </a:lnTo>
                <a:lnTo>
                  <a:pt x="1587" y="452"/>
                </a:lnTo>
                <a:lnTo>
                  <a:pt x="1587" y="449"/>
                </a:lnTo>
                <a:lnTo>
                  <a:pt x="1589" y="444"/>
                </a:lnTo>
                <a:lnTo>
                  <a:pt x="1589" y="438"/>
                </a:lnTo>
                <a:lnTo>
                  <a:pt x="1587" y="433"/>
                </a:lnTo>
                <a:lnTo>
                  <a:pt x="1585" y="428"/>
                </a:lnTo>
                <a:lnTo>
                  <a:pt x="1585" y="428"/>
                </a:lnTo>
                <a:lnTo>
                  <a:pt x="1584" y="427"/>
                </a:lnTo>
                <a:lnTo>
                  <a:pt x="1581" y="427"/>
                </a:lnTo>
                <a:lnTo>
                  <a:pt x="1571" y="425"/>
                </a:lnTo>
                <a:lnTo>
                  <a:pt x="1538" y="420"/>
                </a:lnTo>
                <a:lnTo>
                  <a:pt x="1491" y="417"/>
                </a:lnTo>
                <a:lnTo>
                  <a:pt x="1439" y="414"/>
                </a:lnTo>
                <a:lnTo>
                  <a:pt x="1343" y="410"/>
                </a:lnTo>
                <a:lnTo>
                  <a:pt x="1300" y="409"/>
                </a:lnTo>
                <a:lnTo>
                  <a:pt x="1300" y="409"/>
                </a:lnTo>
                <a:lnTo>
                  <a:pt x="1269" y="333"/>
                </a:lnTo>
                <a:lnTo>
                  <a:pt x="1237" y="257"/>
                </a:lnTo>
                <a:lnTo>
                  <a:pt x="1237" y="257"/>
                </a:lnTo>
                <a:lnTo>
                  <a:pt x="1231" y="251"/>
                </a:lnTo>
                <a:lnTo>
                  <a:pt x="1226" y="244"/>
                </a:lnTo>
                <a:lnTo>
                  <a:pt x="1218" y="241"/>
                </a:lnTo>
                <a:lnTo>
                  <a:pt x="1218" y="241"/>
                </a:lnTo>
                <a:lnTo>
                  <a:pt x="1212" y="239"/>
                </a:lnTo>
                <a:lnTo>
                  <a:pt x="1205" y="238"/>
                </a:lnTo>
                <a:lnTo>
                  <a:pt x="1187" y="237"/>
                </a:lnTo>
                <a:lnTo>
                  <a:pt x="1165" y="237"/>
                </a:lnTo>
                <a:lnTo>
                  <a:pt x="1165" y="237"/>
                </a:lnTo>
                <a:lnTo>
                  <a:pt x="1155" y="164"/>
                </a:lnTo>
                <a:lnTo>
                  <a:pt x="1147" y="115"/>
                </a:lnTo>
                <a:lnTo>
                  <a:pt x="1144" y="98"/>
                </a:lnTo>
                <a:lnTo>
                  <a:pt x="1142" y="91"/>
                </a:lnTo>
                <a:lnTo>
                  <a:pt x="1142" y="91"/>
                </a:lnTo>
                <a:lnTo>
                  <a:pt x="1138" y="90"/>
                </a:lnTo>
                <a:lnTo>
                  <a:pt x="1134" y="90"/>
                </a:lnTo>
                <a:lnTo>
                  <a:pt x="1131" y="93"/>
                </a:lnTo>
                <a:lnTo>
                  <a:pt x="1127" y="98"/>
                </a:lnTo>
                <a:lnTo>
                  <a:pt x="1127" y="98"/>
                </a:lnTo>
                <a:lnTo>
                  <a:pt x="1122" y="102"/>
                </a:lnTo>
                <a:lnTo>
                  <a:pt x="1118" y="107"/>
                </a:lnTo>
                <a:lnTo>
                  <a:pt x="1115" y="112"/>
                </a:lnTo>
                <a:lnTo>
                  <a:pt x="1112" y="121"/>
                </a:lnTo>
                <a:lnTo>
                  <a:pt x="1112" y="121"/>
                </a:lnTo>
                <a:lnTo>
                  <a:pt x="1110" y="131"/>
                </a:lnTo>
                <a:lnTo>
                  <a:pt x="1110" y="140"/>
                </a:lnTo>
                <a:lnTo>
                  <a:pt x="1110" y="147"/>
                </a:lnTo>
                <a:lnTo>
                  <a:pt x="1110" y="154"/>
                </a:lnTo>
                <a:lnTo>
                  <a:pt x="1110" y="154"/>
                </a:lnTo>
                <a:lnTo>
                  <a:pt x="1111" y="163"/>
                </a:lnTo>
                <a:lnTo>
                  <a:pt x="1111" y="169"/>
                </a:lnTo>
                <a:lnTo>
                  <a:pt x="1111" y="173"/>
                </a:lnTo>
                <a:lnTo>
                  <a:pt x="1110" y="175"/>
                </a:lnTo>
                <a:lnTo>
                  <a:pt x="1107" y="179"/>
                </a:lnTo>
                <a:lnTo>
                  <a:pt x="1102" y="183"/>
                </a:lnTo>
                <a:lnTo>
                  <a:pt x="1102" y="183"/>
                </a:lnTo>
                <a:lnTo>
                  <a:pt x="1084" y="198"/>
                </a:lnTo>
                <a:lnTo>
                  <a:pt x="1074" y="204"/>
                </a:lnTo>
                <a:lnTo>
                  <a:pt x="1068" y="205"/>
                </a:lnTo>
                <a:lnTo>
                  <a:pt x="1061" y="207"/>
                </a:lnTo>
                <a:lnTo>
                  <a:pt x="1061" y="207"/>
                </a:lnTo>
                <a:lnTo>
                  <a:pt x="1045" y="211"/>
                </a:lnTo>
                <a:lnTo>
                  <a:pt x="1026" y="217"/>
                </a:lnTo>
                <a:lnTo>
                  <a:pt x="1003" y="223"/>
                </a:lnTo>
                <a:lnTo>
                  <a:pt x="975" y="200"/>
                </a:lnTo>
                <a:lnTo>
                  <a:pt x="975" y="200"/>
                </a:lnTo>
                <a:lnTo>
                  <a:pt x="979" y="191"/>
                </a:lnTo>
                <a:lnTo>
                  <a:pt x="986" y="173"/>
                </a:lnTo>
                <a:lnTo>
                  <a:pt x="990" y="162"/>
                </a:lnTo>
                <a:lnTo>
                  <a:pt x="992" y="151"/>
                </a:lnTo>
                <a:lnTo>
                  <a:pt x="992" y="140"/>
                </a:lnTo>
                <a:lnTo>
                  <a:pt x="992" y="135"/>
                </a:lnTo>
                <a:lnTo>
                  <a:pt x="991" y="131"/>
                </a:lnTo>
                <a:lnTo>
                  <a:pt x="991" y="131"/>
                </a:lnTo>
                <a:lnTo>
                  <a:pt x="987" y="123"/>
                </a:lnTo>
                <a:lnTo>
                  <a:pt x="984" y="116"/>
                </a:lnTo>
                <a:lnTo>
                  <a:pt x="976" y="106"/>
                </a:lnTo>
                <a:lnTo>
                  <a:pt x="970" y="99"/>
                </a:lnTo>
                <a:lnTo>
                  <a:pt x="969" y="95"/>
                </a:lnTo>
                <a:lnTo>
                  <a:pt x="968" y="94"/>
                </a:lnTo>
                <a:lnTo>
                  <a:pt x="968" y="94"/>
                </a:lnTo>
                <a:lnTo>
                  <a:pt x="966" y="86"/>
                </a:lnTo>
                <a:lnTo>
                  <a:pt x="960" y="74"/>
                </a:lnTo>
                <a:lnTo>
                  <a:pt x="950" y="61"/>
                </a:lnTo>
                <a:lnTo>
                  <a:pt x="945" y="53"/>
                </a:lnTo>
                <a:lnTo>
                  <a:pt x="938" y="47"/>
                </a:lnTo>
                <a:lnTo>
                  <a:pt x="938" y="47"/>
                </a:lnTo>
                <a:lnTo>
                  <a:pt x="932" y="40"/>
                </a:lnTo>
                <a:lnTo>
                  <a:pt x="924" y="32"/>
                </a:lnTo>
                <a:lnTo>
                  <a:pt x="917" y="25"/>
                </a:lnTo>
                <a:lnTo>
                  <a:pt x="905" y="17"/>
                </a:lnTo>
                <a:lnTo>
                  <a:pt x="898" y="14"/>
                </a:lnTo>
                <a:lnTo>
                  <a:pt x="890" y="11"/>
                </a:lnTo>
                <a:lnTo>
                  <a:pt x="880" y="7"/>
                </a:lnTo>
                <a:lnTo>
                  <a:pt x="868" y="5"/>
                </a:lnTo>
                <a:lnTo>
                  <a:pt x="855" y="4"/>
                </a:lnTo>
                <a:lnTo>
                  <a:pt x="839" y="1"/>
                </a:lnTo>
                <a:lnTo>
                  <a:pt x="802" y="0"/>
                </a:lnTo>
                <a:lnTo>
                  <a:pt x="802" y="0"/>
                </a:lnTo>
                <a:lnTo>
                  <a:pt x="782" y="0"/>
                </a:lnTo>
                <a:lnTo>
                  <a:pt x="764" y="3"/>
                </a:lnTo>
                <a:lnTo>
                  <a:pt x="748" y="5"/>
                </a:lnTo>
                <a:lnTo>
                  <a:pt x="733" y="10"/>
                </a:lnTo>
                <a:lnTo>
                  <a:pt x="719" y="15"/>
                </a:lnTo>
                <a:lnTo>
                  <a:pt x="707" y="20"/>
                </a:lnTo>
                <a:lnTo>
                  <a:pt x="697" y="26"/>
                </a:lnTo>
                <a:lnTo>
                  <a:pt x="687" y="33"/>
                </a:lnTo>
                <a:lnTo>
                  <a:pt x="680" y="40"/>
                </a:lnTo>
                <a:lnTo>
                  <a:pt x="674" y="47"/>
                </a:lnTo>
                <a:lnTo>
                  <a:pt x="668" y="54"/>
                </a:lnTo>
                <a:lnTo>
                  <a:pt x="663" y="61"/>
                </a:lnTo>
                <a:lnTo>
                  <a:pt x="656" y="74"/>
                </a:lnTo>
                <a:lnTo>
                  <a:pt x="653" y="84"/>
                </a:lnTo>
                <a:lnTo>
                  <a:pt x="653" y="84"/>
                </a:lnTo>
                <a:lnTo>
                  <a:pt x="652" y="94"/>
                </a:lnTo>
                <a:lnTo>
                  <a:pt x="650" y="104"/>
                </a:lnTo>
                <a:lnTo>
                  <a:pt x="650" y="123"/>
                </a:lnTo>
                <a:lnTo>
                  <a:pt x="650" y="140"/>
                </a:lnTo>
                <a:lnTo>
                  <a:pt x="649" y="146"/>
                </a:lnTo>
                <a:lnTo>
                  <a:pt x="649" y="146"/>
                </a:lnTo>
                <a:lnTo>
                  <a:pt x="629" y="152"/>
                </a:lnTo>
                <a:lnTo>
                  <a:pt x="610" y="158"/>
                </a:lnTo>
                <a:lnTo>
                  <a:pt x="610" y="158"/>
                </a:lnTo>
                <a:lnTo>
                  <a:pt x="607" y="154"/>
                </a:lnTo>
                <a:lnTo>
                  <a:pt x="603" y="149"/>
                </a:lnTo>
                <a:lnTo>
                  <a:pt x="597" y="143"/>
                </a:lnTo>
                <a:lnTo>
                  <a:pt x="597" y="143"/>
                </a:lnTo>
                <a:lnTo>
                  <a:pt x="564" y="117"/>
                </a:lnTo>
                <a:lnTo>
                  <a:pt x="564" y="117"/>
                </a:lnTo>
                <a:lnTo>
                  <a:pt x="554" y="99"/>
                </a:lnTo>
                <a:lnTo>
                  <a:pt x="547" y="86"/>
                </a:lnTo>
                <a:lnTo>
                  <a:pt x="543" y="81"/>
                </a:lnTo>
                <a:lnTo>
                  <a:pt x="539" y="80"/>
                </a:lnTo>
                <a:lnTo>
                  <a:pt x="539" y="80"/>
                </a:lnTo>
                <a:lnTo>
                  <a:pt x="527" y="79"/>
                </a:lnTo>
                <a:lnTo>
                  <a:pt x="508" y="78"/>
                </a:lnTo>
                <a:lnTo>
                  <a:pt x="498" y="78"/>
                </a:lnTo>
                <a:lnTo>
                  <a:pt x="489" y="79"/>
                </a:lnTo>
                <a:lnTo>
                  <a:pt x="481" y="81"/>
                </a:lnTo>
                <a:lnTo>
                  <a:pt x="479" y="84"/>
                </a:lnTo>
                <a:lnTo>
                  <a:pt x="476" y="85"/>
                </a:lnTo>
                <a:lnTo>
                  <a:pt x="476" y="85"/>
                </a:lnTo>
                <a:lnTo>
                  <a:pt x="472" y="91"/>
                </a:lnTo>
                <a:lnTo>
                  <a:pt x="470" y="98"/>
                </a:lnTo>
                <a:lnTo>
                  <a:pt x="468" y="111"/>
                </a:lnTo>
                <a:lnTo>
                  <a:pt x="466" y="122"/>
                </a:lnTo>
                <a:lnTo>
                  <a:pt x="466" y="127"/>
                </a:lnTo>
                <a:lnTo>
                  <a:pt x="466" y="127"/>
                </a:lnTo>
                <a:lnTo>
                  <a:pt x="453" y="135"/>
                </a:lnTo>
                <a:lnTo>
                  <a:pt x="442" y="142"/>
                </a:lnTo>
                <a:lnTo>
                  <a:pt x="438" y="146"/>
                </a:lnTo>
                <a:lnTo>
                  <a:pt x="435" y="149"/>
                </a:lnTo>
                <a:lnTo>
                  <a:pt x="435" y="149"/>
                </a:lnTo>
                <a:lnTo>
                  <a:pt x="429" y="163"/>
                </a:lnTo>
                <a:lnTo>
                  <a:pt x="427" y="168"/>
                </a:lnTo>
                <a:lnTo>
                  <a:pt x="419" y="98"/>
                </a:lnTo>
                <a:lnTo>
                  <a:pt x="371" y="114"/>
                </a:lnTo>
                <a:lnTo>
                  <a:pt x="389" y="267"/>
                </a:lnTo>
                <a:lnTo>
                  <a:pt x="411" y="267"/>
                </a:lnTo>
                <a:lnTo>
                  <a:pt x="412" y="296"/>
                </a:lnTo>
                <a:close/>
                <a:moveTo>
                  <a:pt x="429" y="265"/>
                </a:moveTo>
                <a:lnTo>
                  <a:pt x="450" y="267"/>
                </a:lnTo>
                <a:lnTo>
                  <a:pt x="454" y="289"/>
                </a:lnTo>
                <a:lnTo>
                  <a:pt x="433" y="295"/>
                </a:lnTo>
                <a:lnTo>
                  <a:pt x="429" y="2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6">
            <a:extLst>
              <a:ext uri="{FF2B5EF4-FFF2-40B4-BE49-F238E27FC236}">
                <a16:creationId xmlns:a16="http://schemas.microsoft.com/office/drawing/2014/main" id="{BDCF4DCB-66B3-4F8A-87DF-627B2E635460}"/>
              </a:ext>
            </a:extLst>
          </p:cNvPr>
          <p:cNvSpPr>
            <a:spLocks/>
          </p:cNvSpPr>
          <p:nvPr/>
        </p:nvSpPr>
        <p:spPr bwMode="auto">
          <a:xfrm>
            <a:off x="6062501" y="1436768"/>
            <a:ext cx="1670488" cy="557110"/>
          </a:xfrm>
          <a:custGeom>
            <a:avLst/>
            <a:gdLst>
              <a:gd name="T0" fmla="*/ 576 w 1988"/>
              <a:gd name="T1" fmla="*/ 89 h 663"/>
              <a:gd name="T2" fmla="*/ 535 w 1988"/>
              <a:gd name="T3" fmla="*/ 132 h 663"/>
              <a:gd name="T4" fmla="*/ 544 w 1988"/>
              <a:gd name="T5" fmla="*/ 159 h 663"/>
              <a:gd name="T6" fmla="*/ 586 w 1988"/>
              <a:gd name="T7" fmla="*/ 215 h 663"/>
              <a:gd name="T8" fmla="*/ 562 w 1988"/>
              <a:gd name="T9" fmla="*/ 263 h 663"/>
              <a:gd name="T10" fmla="*/ 547 w 1988"/>
              <a:gd name="T11" fmla="*/ 366 h 663"/>
              <a:gd name="T12" fmla="*/ 410 w 1988"/>
              <a:gd name="T13" fmla="*/ 511 h 663"/>
              <a:gd name="T14" fmla="*/ 304 w 1988"/>
              <a:gd name="T15" fmla="*/ 478 h 663"/>
              <a:gd name="T16" fmla="*/ 379 w 1988"/>
              <a:gd name="T17" fmla="*/ 446 h 663"/>
              <a:gd name="T18" fmla="*/ 384 w 1988"/>
              <a:gd name="T19" fmla="*/ 372 h 663"/>
              <a:gd name="T20" fmla="*/ 356 w 1988"/>
              <a:gd name="T21" fmla="*/ 356 h 663"/>
              <a:gd name="T22" fmla="*/ 265 w 1988"/>
              <a:gd name="T23" fmla="*/ 289 h 663"/>
              <a:gd name="T24" fmla="*/ 37 w 1988"/>
              <a:gd name="T25" fmla="*/ 375 h 663"/>
              <a:gd name="T26" fmla="*/ 7 w 1988"/>
              <a:gd name="T27" fmla="*/ 422 h 663"/>
              <a:gd name="T28" fmla="*/ 4 w 1988"/>
              <a:gd name="T29" fmla="*/ 462 h 663"/>
              <a:gd name="T30" fmla="*/ 16 w 1988"/>
              <a:gd name="T31" fmla="*/ 483 h 663"/>
              <a:gd name="T32" fmla="*/ 9 w 1988"/>
              <a:gd name="T33" fmla="*/ 517 h 663"/>
              <a:gd name="T34" fmla="*/ 56 w 1988"/>
              <a:gd name="T35" fmla="*/ 536 h 663"/>
              <a:gd name="T36" fmla="*/ 74 w 1988"/>
              <a:gd name="T37" fmla="*/ 541 h 663"/>
              <a:gd name="T38" fmla="*/ 81 w 1988"/>
              <a:gd name="T39" fmla="*/ 556 h 663"/>
              <a:gd name="T40" fmla="*/ 56 w 1988"/>
              <a:gd name="T41" fmla="*/ 565 h 663"/>
              <a:gd name="T42" fmla="*/ 37 w 1988"/>
              <a:gd name="T43" fmla="*/ 580 h 663"/>
              <a:gd name="T44" fmla="*/ 114 w 1988"/>
              <a:gd name="T45" fmla="*/ 643 h 663"/>
              <a:gd name="T46" fmla="*/ 176 w 1988"/>
              <a:gd name="T47" fmla="*/ 619 h 663"/>
              <a:gd name="T48" fmla="*/ 229 w 1988"/>
              <a:gd name="T49" fmla="*/ 642 h 663"/>
              <a:gd name="T50" fmla="*/ 282 w 1988"/>
              <a:gd name="T51" fmla="*/ 638 h 663"/>
              <a:gd name="T52" fmla="*/ 335 w 1988"/>
              <a:gd name="T53" fmla="*/ 626 h 663"/>
              <a:gd name="T54" fmla="*/ 387 w 1988"/>
              <a:gd name="T55" fmla="*/ 644 h 663"/>
              <a:gd name="T56" fmla="*/ 484 w 1988"/>
              <a:gd name="T57" fmla="*/ 632 h 663"/>
              <a:gd name="T58" fmla="*/ 526 w 1988"/>
              <a:gd name="T59" fmla="*/ 632 h 663"/>
              <a:gd name="T60" fmla="*/ 651 w 1988"/>
              <a:gd name="T61" fmla="*/ 647 h 663"/>
              <a:gd name="T62" fmla="*/ 736 w 1988"/>
              <a:gd name="T63" fmla="*/ 598 h 663"/>
              <a:gd name="T64" fmla="*/ 782 w 1988"/>
              <a:gd name="T65" fmla="*/ 604 h 663"/>
              <a:gd name="T66" fmla="*/ 886 w 1988"/>
              <a:gd name="T67" fmla="*/ 644 h 663"/>
              <a:gd name="T68" fmla="*/ 961 w 1988"/>
              <a:gd name="T69" fmla="*/ 610 h 663"/>
              <a:gd name="T70" fmla="*/ 961 w 1988"/>
              <a:gd name="T71" fmla="*/ 621 h 663"/>
              <a:gd name="T72" fmla="*/ 1030 w 1988"/>
              <a:gd name="T73" fmla="*/ 626 h 663"/>
              <a:gd name="T74" fmla="*/ 1097 w 1988"/>
              <a:gd name="T75" fmla="*/ 611 h 663"/>
              <a:gd name="T76" fmla="*/ 1191 w 1988"/>
              <a:gd name="T77" fmla="*/ 643 h 663"/>
              <a:gd name="T78" fmla="*/ 1286 w 1988"/>
              <a:gd name="T79" fmla="*/ 656 h 663"/>
              <a:gd name="T80" fmla="*/ 1345 w 1988"/>
              <a:gd name="T81" fmla="*/ 626 h 663"/>
              <a:gd name="T82" fmla="*/ 1431 w 1988"/>
              <a:gd name="T83" fmla="*/ 644 h 663"/>
              <a:gd name="T84" fmla="*/ 1518 w 1988"/>
              <a:gd name="T85" fmla="*/ 640 h 663"/>
              <a:gd name="T86" fmla="*/ 1962 w 1988"/>
              <a:gd name="T87" fmla="*/ 480 h 663"/>
              <a:gd name="T88" fmla="*/ 1985 w 1988"/>
              <a:gd name="T89" fmla="*/ 459 h 663"/>
              <a:gd name="T90" fmla="*/ 1815 w 1988"/>
              <a:gd name="T91" fmla="*/ 441 h 663"/>
              <a:gd name="T92" fmla="*/ 1635 w 1988"/>
              <a:gd name="T93" fmla="*/ 253 h 663"/>
              <a:gd name="T94" fmla="*/ 1562 w 1988"/>
              <a:gd name="T95" fmla="*/ 310 h 663"/>
              <a:gd name="T96" fmla="*/ 1524 w 1988"/>
              <a:gd name="T97" fmla="*/ 382 h 663"/>
              <a:gd name="T98" fmla="*/ 1630 w 1988"/>
              <a:gd name="T99" fmla="*/ 384 h 663"/>
              <a:gd name="T100" fmla="*/ 1534 w 1988"/>
              <a:gd name="T101" fmla="*/ 446 h 663"/>
              <a:gd name="T102" fmla="*/ 1351 w 1988"/>
              <a:gd name="T103" fmla="*/ 364 h 663"/>
              <a:gd name="T104" fmla="*/ 1228 w 1988"/>
              <a:gd name="T105" fmla="*/ 354 h 663"/>
              <a:gd name="T106" fmla="*/ 1150 w 1988"/>
              <a:gd name="T107" fmla="*/ 328 h 663"/>
              <a:gd name="T108" fmla="*/ 991 w 1988"/>
              <a:gd name="T109" fmla="*/ 307 h 663"/>
              <a:gd name="T110" fmla="*/ 934 w 1988"/>
              <a:gd name="T111" fmla="*/ 279 h 663"/>
              <a:gd name="T112" fmla="*/ 897 w 1988"/>
              <a:gd name="T113" fmla="*/ 249 h 663"/>
              <a:gd name="T114" fmla="*/ 852 w 1988"/>
              <a:gd name="T115" fmla="*/ 146 h 663"/>
              <a:gd name="T116" fmla="*/ 834 w 1988"/>
              <a:gd name="T117" fmla="*/ 42 h 663"/>
              <a:gd name="T118" fmla="*/ 765 w 1988"/>
              <a:gd name="T119" fmla="*/ 3 h 663"/>
              <a:gd name="T120" fmla="*/ 691 w 1988"/>
              <a:gd name="T121" fmla="*/ 14 h 663"/>
              <a:gd name="T122" fmla="*/ 659 w 1988"/>
              <a:gd name="T123" fmla="*/ 75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88" h="663">
                <a:moveTo>
                  <a:pt x="659" y="75"/>
                </a:moveTo>
                <a:lnTo>
                  <a:pt x="659" y="75"/>
                </a:lnTo>
                <a:lnTo>
                  <a:pt x="642" y="77"/>
                </a:lnTo>
                <a:lnTo>
                  <a:pt x="625" y="78"/>
                </a:lnTo>
                <a:lnTo>
                  <a:pt x="605" y="82"/>
                </a:lnTo>
                <a:lnTo>
                  <a:pt x="586" y="87"/>
                </a:lnTo>
                <a:lnTo>
                  <a:pt x="576" y="89"/>
                </a:lnTo>
                <a:lnTo>
                  <a:pt x="567" y="93"/>
                </a:lnTo>
                <a:lnTo>
                  <a:pt x="559" y="96"/>
                </a:lnTo>
                <a:lnTo>
                  <a:pt x="552" y="101"/>
                </a:lnTo>
                <a:lnTo>
                  <a:pt x="546" y="106"/>
                </a:lnTo>
                <a:lnTo>
                  <a:pt x="544" y="112"/>
                </a:lnTo>
                <a:lnTo>
                  <a:pt x="544" y="112"/>
                </a:lnTo>
                <a:lnTo>
                  <a:pt x="535" y="132"/>
                </a:lnTo>
                <a:lnTo>
                  <a:pt x="531" y="138"/>
                </a:lnTo>
                <a:lnTo>
                  <a:pt x="530" y="143"/>
                </a:lnTo>
                <a:lnTo>
                  <a:pt x="530" y="148"/>
                </a:lnTo>
                <a:lnTo>
                  <a:pt x="533" y="152"/>
                </a:lnTo>
                <a:lnTo>
                  <a:pt x="536" y="156"/>
                </a:lnTo>
                <a:lnTo>
                  <a:pt x="544" y="159"/>
                </a:lnTo>
                <a:lnTo>
                  <a:pt x="544" y="159"/>
                </a:lnTo>
                <a:lnTo>
                  <a:pt x="562" y="173"/>
                </a:lnTo>
                <a:lnTo>
                  <a:pt x="582" y="188"/>
                </a:lnTo>
                <a:lnTo>
                  <a:pt x="604" y="206"/>
                </a:lnTo>
                <a:lnTo>
                  <a:pt x="604" y="206"/>
                </a:lnTo>
                <a:lnTo>
                  <a:pt x="598" y="208"/>
                </a:lnTo>
                <a:lnTo>
                  <a:pt x="592" y="210"/>
                </a:lnTo>
                <a:lnTo>
                  <a:pt x="586" y="215"/>
                </a:lnTo>
                <a:lnTo>
                  <a:pt x="578" y="222"/>
                </a:lnTo>
                <a:lnTo>
                  <a:pt x="571" y="232"/>
                </a:lnTo>
                <a:lnTo>
                  <a:pt x="568" y="238"/>
                </a:lnTo>
                <a:lnTo>
                  <a:pt x="566" y="246"/>
                </a:lnTo>
                <a:lnTo>
                  <a:pt x="563" y="253"/>
                </a:lnTo>
                <a:lnTo>
                  <a:pt x="562" y="263"/>
                </a:lnTo>
                <a:lnTo>
                  <a:pt x="562" y="263"/>
                </a:lnTo>
                <a:lnTo>
                  <a:pt x="559" y="296"/>
                </a:lnTo>
                <a:lnTo>
                  <a:pt x="557" y="321"/>
                </a:lnTo>
                <a:lnTo>
                  <a:pt x="557" y="340"/>
                </a:lnTo>
                <a:lnTo>
                  <a:pt x="557" y="347"/>
                </a:lnTo>
                <a:lnTo>
                  <a:pt x="557" y="347"/>
                </a:lnTo>
                <a:lnTo>
                  <a:pt x="555" y="351"/>
                </a:lnTo>
                <a:lnTo>
                  <a:pt x="547" y="366"/>
                </a:lnTo>
                <a:lnTo>
                  <a:pt x="547" y="366"/>
                </a:lnTo>
                <a:lnTo>
                  <a:pt x="518" y="452"/>
                </a:lnTo>
                <a:lnTo>
                  <a:pt x="492" y="530"/>
                </a:lnTo>
                <a:lnTo>
                  <a:pt x="435" y="536"/>
                </a:lnTo>
                <a:lnTo>
                  <a:pt x="421" y="511"/>
                </a:lnTo>
                <a:lnTo>
                  <a:pt x="421" y="511"/>
                </a:lnTo>
                <a:lnTo>
                  <a:pt x="410" y="511"/>
                </a:lnTo>
                <a:lnTo>
                  <a:pt x="389" y="511"/>
                </a:lnTo>
                <a:lnTo>
                  <a:pt x="389" y="511"/>
                </a:lnTo>
                <a:lnTo>
                  <a:pt x="371" y="507"/>
                </a:lnTo>
                <a:lnTo>
                  <a:pt x="344" y="501"/>
                </a:lnTo>
                <a:lnTo>
                  <a:pt x="309" y="491"/>
                </a:lnTo>
                <a:lnTo>
                  <a:pt x="304" y="478"/>
                </a:lnTo>
                <a:lnTo>
                  <a:pt x="304" y="478"/>
                </a:lnTo>
                <a:lnTo>
                  <a:pt x="314" y="475"/>
                </a:lnTo>
                <a:lnTo>
                  <a:pt x="337" y="468"/>
                </a:lnTo>
                <a:lnTo>
                  <a:pt x="351" y="463"/>
                </a:lnTo>
                <a:lnTo>
                  <a:pt x="362" y="458"/>
                </a:lnTo>
                <a:lnTo>
                  <a:pt x="373" y="452"/>
                </a:lnTo>
                <a:lnTo>
                  <a:pt x="377" y="448"/>
                </a:lnTo>
                <a:lnTo>
                  <a:pt x="379" y="446"/>
                </a:lnTo>
                <a:lnTo>
                  <a:pt x="379" y="446"/>
                </a:lnTo>
                <a:lnTo>
                  <a:pt x="382" y="441"/>
                </a:lnTo>
                <a:lnTo>
                  <a:pt x="383" y="436"/>
                </a:lnTo>
                <a:lnTo>
                  <a:pt x="386" y="425"/>
                </a:lnTo>
                <a:lnTo>
                  <a:pt x="386" y="411"/>
                </a:lnTo>
                <a:lnTo>
                  <a:pt x="386" y="396"/>
                </a:lnTo>
                <a:lnTo>
                  <a:pt x="384" y="372"/>
                </a:lnTo>
                <a:lnTo>
                  <a:pt x="384" y="361"/>
                </a:lnTo>
                <a:lnTo>
                  <a:pt x="384" y="361"/>
                </a:lnTo>
                <a:lnTo>
                  <a:pt x="383" y="361"/>
                </a:lnTo>
                <a:lnTo>
                  <a:pt x="378" y="358"/>
                </a:lnTo>
                <a:lnTo>
                  <a:pt x="370" y="357"/>
                </a:lnTo>
                <a:lnTo>
                  <a:pt x="356" y="356"/>
                </a:lnTo>
                <a:lnTo>
                  <a:pt x="356" y="356"/>
                </a:lnTo>
                <a:lnTo>
                  <a:pt x="337" y="358"/>
                </a:lnTo>
                <a:lnTo>
                  <a:pt x="320" y="362"/>
                </a:lnTo>
                <a:lnTo>
                  <a:pt x="302" y="366"/>
                </a:lnTo>
                <a:lnTo>
                  <a:pt x="307" y="333"/>
                </a:lnTo>
                <a:lnTo>
                  <a:pt x="286" y="328"/>
                </a:lnTo>
                <a:lnTo>
                  <a:pt x="267" y="331"/>
                </a:lnTo>
                <a:lnTo>
                  <a:pt x="265" y="289"/>
                </a:lnTo>
                <a:lnTo>
                  <a:pt x="244" y="300"/>
                </a:lnTo>
                <a:lnTo>
                  <a:pt x="230" y="298"/>
                </a:lnTo>
                <a:lnTo>
                  <a:pt x="163" y="298"/>
                </a:lnTo>
                <a:lnTo>
                  <a:pt x="163" y="251"/>
                </a:lnTo>
                <a:lnTo>
                  <a:pt x="12" y="267"/>
                </a:lnTo>
                <a:lnTo>
                  <a:pt x="12" y="379"/>
                </a:lnTo>
                <a:lnTo>
                  <a:pt x="37" y="375"/>
                </a:lnTo>
                <a:lnTo>
                  <a:pt x="37" y="399"/>
                </a:lnTo>
                <a:lnTo>
                  <a:pt x="37" y="399"/>
                </a:lnTo>
                <a:lnTo>
                  <a:pt x="24" y="406"/>
                </a:lnTo>
                <a:lnTo>
                  <a:pt x="14" y="414"/>
                </a:lnTo>
                <a:lnTo>
                  <a:pt x="10" y="417"/>
                </a:lnTo>
                <a:lnTo>
                  <a:pt x="7" y="422"/>
                </a:lnTo>
                <a:lnTo>
                  <a:pt x="7" y="422"/>
                </a:lnTo>
                <a:lnTo>
                  <a:pt x="4" y="430"/>
                </a:lnTo>
                <a:lnTo>
                  <a:pt x="2" y="438"/>
                </a:lnTo>
                <a:lnTo>
                  <a:pt x="0" y="447"/>
                </a:lnTo>
                <a:lnTo>
                  <a:pt x="0" y="452"/>
                </a:lnTo>
                <a:lnTo>
                  <a:pt x="3" y="457"/>
                </a:lnTo>
                <a:lnTo>
                  <a:pt x="3" y="457"/>
                </a:lnTo>
                <a:lnTo>
                  <a:pt x="4" y="462"/>
                </a:lnTo>
                <a:lnTo>
                  <a:pt x="7" y="465"/>
                </a:lnTo>
                <a:lnTo>
                  <a:pt x="13" y="470"/>
                </a:lnTo>
                <a:lnTo>
                  <a:pt x="15" y="473"/>
                </a:lnTo>
                <a:lnTo>
                  <a:pt x="16" y="475"/>
                </a:lnTo>
                <a:lnTo>
                  <a:pt x="18" y="479"/>
                </a:lnTo>
                <a:lnTo>
                  <a:pt x="16" y="483"/>
                </a:lnTo>
                <a:lnTo>
                  <a:pt x="16" y="483"/>
                </a:lnTo>
                <a:lnTo>
                  <a:pt x="12" y="491"/>
                </a:lnTo>
                <a:lnTo>
                  <a:pt x="8" y="500"/>
                </a:lnTo>
                <a:lnTo>
                  <a:pt x="5" y="504"/>
                </a:lnTo>
                <a:lnTo>
                  <a:pt x="5" y="509"/>
                </a:lnTo>
                <a:lnTo>
                  <a:pt x="7" y="514"/>
                </a:lnTo>
                <a:lnTo>
                  <a:pt x="9" y="517"/>
                </a:lnTo>
                <a:lnTo>
                  <a:pt x="9" y="517"/>
                </a:lnTo>
                <a:lnTo>
                  <a:pt x="14" y="522"/>
                </a:lnTo>
                <a:lnTo>
                  <a:pt x="20" y="526"/>
                </a:lnTo>
                <a:lnTo>
                  <a:pt x="28" y="531"/>
                </a:lnTo>
                <a:lnTo>
                  <a:pt x="35" y="533"/>
                </a:lnTo>
                <a:lnTo>
                  <a:pt x="49" y="537"/>
                </a:lnTo>
                <a:lnTo>
                  <a:pt x="54" y="537"/>
                </a:lnTo>
                <a:lnTo>
                  <a:pt x="56" y="536"/>
                </a:lnTo>
                <a:lnTo>
                  <a:pt x="56" y="536"/>
                </a:lnTo>
                <a:lnTo>
                  <a:pt x="58" y="535"/>
                </a:lnTo>
                <a:lnTo>
                  <a:pt x="61" y="535"/>
                </a:lnTo>
                <a:lnTo>
                  <a:pt x="67" y="535"/>
                </a:lnTo>
                <a:lnTo>
                  <a:pt x="70" y="536"/>
                </a:lnTo>
                <a:lnTo>
                  <a:pt x="72" y="538"/>
                </a:lnTo>
                <a:lnTo>
                  <a:pt x="74" y="541"/>
                </a:lnTo>
                <a:lnTo>
                  <a:pt x="74" y="543"/>
                </a:lnTo>
                <a:lnTo>
                  <a:pt x="74" y="543"/>
                </a:lnTo>
                <a:lnTo>
                  <a:pt x="76" y="546"/>
                </a:lnTo>
                <a:lnTo>
                  <a:pt x="77" y="548"/>
                </a:lnTo>
                <a:lnTo>
                  <a:pt x="79" y="552"/>
                </a:lnTo>
                <a:lnTo>
                  <a:pt x="81" y="553"/>
                </a:lnTo>
                <a:lnTo>
                  <a:pt x="81" y="556"/>
                </a:lnTo>
                <a:lnTo>
                  <a:pt x="79" y="557"/>
                </a:lnTo>
                <a:lnTo>
                  <a:pt x="77" y="559"/>
                </a:lnTo>
                <a:lnTo>
                  <a:pt x="77" y="559"/>
                </a:lnTo>
                <a:lnTo>
                  <a:pt x="74" y="562"/>
                </a:lnTo>
                <a:lnTo>
                  <a:pt x="71" y="564"/>
                </a:lnTo>
                <a:lnTo>
                  <a:pt x="63" y="565"/>
                </a:lnTo>
                <a:lnTo>
                  <a:pt x="56" y="565"/>
                </a:lnTo>
                <a:lnTo>
                  <a:pt x="50" y="567"/>
                </a:lnTo>
                <a:lnTo>
                  <a:pt x="50" y="567"/>
                </a:lnTo>
                <a:lnTo>
                  <a:pt x="44" y="569"/>
                </a:lnTo>
                <a:lnTo>
                  <a:pt x="39" y="574"/>
                </a:lnTo>
                <a:lnTo>
                  <a:pt x="36" y="578"/>
                </a:lnTo>
                <a:lnTo>
                  <a:pt x="36" y="580"/>
                </a:lnTo>
                <a:lnTo>
                  <a:pt x="37" y="580"/>
                </a:lnTo>
                <a:lnTo>
                  <a:pt x="37" y="580"/>
                </a:lnTo>
                <a:lnTo>
                  <a:pt x="60" y="586"/>
                </a:lnTo>
                <a:lnTo>
                  <a:pt x="77" y="590"/>
                </a:lnTo>
                <a:lnTo>
                  <a:pt x="95" y="647"/>
                </a:lnTo>
                <a:lnTo>
                  <a:pt x="95" y="647"/>
                </a:lnTo>
                <a:lnTo>
                  <a:pt x="102" y="646"/>
                </a:lnTo>
                <a:lnTo>
                  <a:pt x="114" y="643"/>
                </a:lnTo>
                <a:lnTo>
                  <a:pt x="133" y="640"/>
                </a:lnTo>
                <a:lnTo>
                  <a:pt x="141" y="636"/>
                </a:lnTo>
                <a:lnTo>
                  <a:pt x="150" y="632"/>
                </a:lnTo>
                <a:lnTo>
                  <a:pt x="150" y="632"/>
                </a:lnTo>
                <a:lnTo>
                  <a:pt x="165" y="625"/>
                </a:lnTo>
                <a:lnTo>
                  <a:pt x="171" y="621"/>
                </a:lnTo>
                <a:lnTo>
                  <a:pt x="176" y="619"/>
                </a:lnTo>
                <a:lnTo>
                  <a:pt x="182" y="617"/>
                </a:lnTo>
                <a:lnTo>
                  <a:pt x="188" y="617"/>
                </a:lnTo>
                <a:lnTo>
                  <a:pt x="194" y="619"/>
                </a:lnTo>
                <a:lnTo>
                  <a:pt x="202" y="623"/>
                </a:lnTo>
                <a:lnTo>
                  <a:pt x="202" y="623"/>
                </a:lnTo>
                <a:lnTo>
                  <a:pt x="215" y="633"/>
                </a:lnTo>
                <a:lnTo>
                  <a:pt x="229" y="642"/>
                </a:lnTo>
                <a:lnTo>
                  <a:pt x="236" y="646"/>
                </a:lnTo>
                <a:lnTo>
                  <a:pt x="244" y="648"/>
                </a:lnTo>
                <a:lnTo>
                  <a:pt x="252" y="648"/>
                </a:lnTo>
                <a:lnTo>
                  <a:pt x="262" y="647"/>
                </a:lnTo>
                <a:lnTo>
                  <a:pt x="262" y="647"/>
                </a:lnTo>
                <a:lnTo>
                  <a:pt x="273" y="643"/>
                </a:lnTo>
                <a:lnTo>
                  <a:pt x="282" y="638"/>
                </a:lnTo>
                <a:lnTo>
                  <a:pt x="300" y="628"/>
                </a:lnTo>
                <a:lnTo>
                  <a:pt x="309" y="625"/>
                </a:lnTo>
                <a:lnTo>
                  <a:pt x="317" y="622"/>
                </a:lnTo>
                <a:lnTo>
                  <a:pt x="326" y="622"/>
                </a:lnTo>
                <a:lnTo>
                  <a:pt x="330" y="623"/>
                </a:lnTo>
                <a:lnTo>
                  <a:pt x="335" y="626"/>
                </a:lnTo>
                <a:lnTo>
                  <a:pt x="335" y="626"/>
                </a:lnTo>
                <a:lnTo>
                  <a:pt x="342" y="630"/>
                </a:lnTo>
                <a:lnTo>
                  <a:pt x="349" y="633"/>
                </a:lnTo>
                <a:lnTo>
                  <a:pt x="356" y="640"/>
                </a:lnTo>
                <a:lnTo>
                  <a:pt x="361" y="642"/>
                </a:lnTo>
                <a:lnTo>
                  <a:pt x="367" y="643"/>
                </a:lnTo>
                <a:lnTo>
                  <a:pt x="375" y="643"/>
                </a:lnTo>
                <a:lnTo>
                  <a:pt x="387" y="644"/>
                </a:lnTo>
                <a:lnTo>
                  <a:pt x="387" y="644"/>
                </a:lnTo>
                <a:lnTo>
                  <a:pt x="413" y="643"/>
                </a:lnTo>
                <a:lnTo>
                  <a:pt x="438" y="641"/>
                </a:lnTo>
                <a:lnTo>
                  <a:pt x="460" y="638"/>
                </a:lnTo>
                <a:lnTo>
                  <a:pt x="478" y="635"/>
                </a:lnTo>
                <a:lnTo>
                  <a:pt x="478" y="635"/>
                </a:lnTo>
                <a:lnTo>
                  <a:pt x="484" y="632"/>
                </a:lnTo>
                <a:lnTo>
                  <a:pt x="489" y="630"/>
                </a:lnTo>
                <a:lnTo>
                  <a:pt x="496" y="626"/>
                </a:lnTo>
                <a:lnTo>
                  <a:pt x="499" y="625"/>
                </a:lnTo>
                <a:lnTo>
                  <a:pt x="505" y="625"/>
                </a:lnTo>
                <a:lnTo>
                  <a:pt x="514" y="627"/>
                </a:lnTo>
                <a:lnTo>
                  <a:pt x="526" y="632"/>
                </a:lnTo>
                <a:lnTo>
                  <a:pt x="526" y="632"/>
                </a:lnTo>
                <a:lnTo>
                  <a:pt x="555" y="644"/>
                </a:lnTo>
                <a:lnTo>
                  <a:pt x="567" y="648"/>
                </a:lnTo>
                <a:lnTo>
                  <a:pt x="581" y="652"/>
                </a:lnTo>
                <a:lnTo>
                  <a:pt x="596" y="654"/>
                </a:lnTo>
                <a:lnTo>
                  <a:pt x="612" y="654"/>
                </a:lnTo>
                <a:lnTo>
                  <a:pt x="630" y="652"/>
                </a:lnTo>
                <a:lnTo>
                  <a:pt x="651" y="647"/>
                </a:lnTo>
                <a:lnTo>
                  <a:pt x="651" y="647"/>
                </a:lnTo>
                <a:lnTo>
                  <a:pt x="662" y="642"/>
                </a:lnTo>
                <a:lnTo>
                  <a:pt x="672" y="638"/>
                </a:lnTo>
                <a:lnTo>
                  <a:pt x="691" y="627"/>
                </a:lnTo>
                <a:lnTo>
                  <a:pt x="722" y="605"/>
                </a:lnTo>
                <a:lnTo>
                  <a:pt x="729" y="601"/>
                </a:lnTo>
                <a:lnTo>
                  <a:pt x="736" y="598"/>
                </a:lnTo>
                <a:lnTo>
                  <a:pt x="744" y="595"/>
                </a:lnTo>
                <a:lnTo>
                  <a:pt x="751" y="594"/>
                </a:lnTo>
                <a:lnTo>
                  <a:pt x="759" y="594"/>
                </a:lnTo>
                <a:lnTo>
                  <a:pt x="766" y="595"/>
                </a:lnTo>
                <a:lnTo>
                  <a:pt x="773" y="599"/>
                </a:lnTo>
                <a:lnTo>
                  <a:pt x="782" y="604"/>
                </a:lnTo>
                <a:lnTo>
                  <a:pt x="782" y="604"/>
                </a:lnTo>
                <a:lnTo>
                  <a:pt x="810" y="627"/>
                </a:lnTo>
                <a:lnTo>
                  <a:pt x="822" y="636"/>
                </a:lnTo>
                <a:lnTo>
                  <a:pt x="831" y="642"/>
                </a:lnTo>
                <a:lnTo>
                  <a:pt x="841" y="647"/>
                </a:lnTo>
                <a:lnTo>
                  <a:pt x="854" y="648"/>
                </a:lnTo>
                <a:lnTo>
                  <a:pt x="867" y="648"/>
                </a:lnTo>
                <a:lnTo>
                  <a:pt x="886" y="644"/>
                </a:lnTo>
                <a:lnTo>
                  <a:pt x="886" y="644"/>
                </a:lnTo>
                <a:lnTo>
                  <a:pt x="903" y="638"/>
                </a:lnTo>
                <a:lnTo>
                  <a:pt x="919" y="632"/>
                </a:lnTo>
                <a:lnTo>
                  <a:pt x="931" y="626"/>
                </a:lnTo>
                <a:lnTo>
                  <a:pt x="941" y="620"/>
                </a:lnTo>
                <a:lnTo>
                  <a:pt x="956" y="612"/>
                </a:lnTo>
                <a:lnTo>
                  <a:pt x="961" y="610"/>
                </a:lnTo>
                <a:lnTo>
                  <a:pt x="965" y="611"/>
                </a:lnTo>
                <a:lnTo>
                  <a:pt x="965" y="611"/>
                </a:lnTo>
                <a:lnTo>
                  <a:pt x="966" y="612"/>
                </a:lnTo>
                <a:lnTo>
                  <a:pt x="966" y="614"/>
                </a:lnTo>
                <a:lnTo>
                  <a:pt x="964" y="616"/>
                </a:lnTo>
                <a:lnTo>
                  <a:pt x="961" y="620"/>
                </a:lnTo>
                <a:lnTo>
                  <a:pt x="961" y="621"/>
                </a:lnTo>
                <a:lnTo>
                  <a:pt x="961" y="622"/>
                </a:lnTo>
                <a:lnTo>
                  <a:pt x="962" y="623"/>
                </a:lnTo>
                <a:lnTo>
                  <a:pt x="965" y="623"/>
                </a:lnTo>
                <a:lnTo>
                  <a:pt x="976" y="626"/>
                </a:lnTo>
                <a:lnTo>
                  <a:pt x="997" y="626"/>
                </a:lnTo>
                <a:lnTo>
                  <a:pt x="1030" y="626"/>
                </a:lnTo>
                <a:lnTo>
                  <a:pt x="1030" y="626"/>
                </a:lnTo>
                <a:lnTo>
                  <a:pt x="1049" y="625"/>
                </a:lnTo>
                <a:lnTo>
                  <a:pt x="1062" y="623"/>
                </a:lnTo>
                <a:lnTo>
                  <a:pt x="1073" y="621"/>
                </a:lnTo>
                <a:lnTo>
                  <a:pt x="1082" y="620"/>
                </a:lnTo>
                <a:lnTo>
                  <a:pt x="1088" y="617"/>
                </a:lnTo>
                <a:lnTo>
                  <a:pt x="1092" y="615"/>
                </a:lnTo>
                <a:lnTo>
                  <a:pt x="1097" y="611"/>
                </a:lnTo>
                <a:lnTo>
                  <a:pt x="1101" y="610"/>
                </a:lnTo>
                <a:lnTo>
                  <a:pt x="1107" y="610"/>
                </a:lnTo>
                <a:lnTo>
                  <a:pt x="1119" y="615"/>
                </a:lnTo>
                <a:lnTo>
                  <a:pt x="1143" y="623"/>
                </a:lnTo>
                <a:lnTo>
                  <a:pt x="1143" y="623"/>
                </a:lnTo>
                <a:lnTo>
                  <a:pt x="1170" y="633"/>
                </a:lnTo>
                <a:lnTo>
                  <a:pt x="1191" y="643"/>
                </a:lnTo>
                <a:lnTo>
                  <a:pt x="1208" y="652"/>
                </a:lnTo>
                <a:lnTo>
                  <a:pt x="1222" y="658"/>
                </a:lnTo>
                <a:lnTo>
                  <a:pt x="1235" y="662"/>
                </a:lnTo>
                <a:lnTo>
                  <a:pt x="1243" y="663"/>
                </a:lnTo>
                <a:lnTo>
                  <a:pt x="1250" y="663"/>
                </a:lnTo>
                <a:lnTo>
                  <a:pt x="1266" y="662"/>
                </a:lnTo>
                <a:lnTo>
                  <a:pt x="1286" y="656"/>
                </a:lnTo>
                <a:lnTo>
                  <a:pt x="1286" y="656"/>
                </a:lnTo>
                <a:lnTo>
                  <a:pt x="1304" y="648"/>
                </a:lnTo>
                <a:lnTo>
                  <a:pt x="1317" y="642"/>
                </a:lnTo>
                <a:lnTo>
                  <a:pt x="1325" y="636"/>
                </a:lnTo>
                <a:lnTo>
                  <a:pt x="1331" y="631"/>
                </a:lnTo>
                <a:lnTo>
                  <a:pt x="1338" y="627"/>
                </a:lnTo>
                <a:lnTo>
                  <a:pt x="1345" y="626"/>
                </a:lnTo>
                <a:lnTo>
                  <a:pt x="1356" y="628"/>
                </a:lnTo>
                <a:lnTo>
                  <a:pt x="1372" y="632"/>
                </a:lnTo>
                <a:lnTo>
                  <a:pt x="1372" y="632"/>
                </a:lnTo>
                <a:lnTo>
                  <a:pt x="1391" y="637"/>
                </a:lnTo>
                <a:lnTo>
                  <a:pt x="1407" y="641"/>
                </a:lnTo>
                <a:lnTo>
                  <a:pt x="1420" y="643"/>
                </a:lnTo>
                <a:lnTo>
                  <a:pt x="1431" y="644"/>
                </a:lnTo>
                <a:lnTo>
                  <a:pt x="1452" y="643"/>
                </a:lnTo>
                <a:lnTo>
                  <a:pt x="1471" y="642"/>
                </a:lnTo>
                <a:lnTo>
                  <a:pt x="1471" y="642"/>
                </a:lnTo>
                <a:lnTo>
                  <a:pt x="1486" y="641"/>
                </a:lnTo>
                <a:lnTo>
                  <a:pt x="1497" y="641"/>
                </a:lnTo>
                <a:lnTo>
                  <a:pt x="1506" y="641"/>
                </a:lnTo>
                <a:lnTo>
                  <a:pt x="1518" y="640"/>
                </a:lnTo>
                <a:lnTo>
                  <a:pt x="1518" y="640"/>
                </a:lnTo>
                <a:lnTo>
                  <a:pt x="1543" y="632"/>
                </a:lnTo>
                <a:lnTo>
                  <a:pt x="1597" y="614"/>
                </a:lnTo>
                <a:lnTo>
                  <a:pt x="1754" y="558"/>
                </a:lnTo>
                <a:lnTo>
                  <a:pt x="1836" y="528"/>
                </a:lnTo>
                <a:lnTo>
                  <a:pt x="1909" y="501"/>
                </a:lnTo>
                <a:lnTo>
                  <a:pt x="1962" y="480"/>
                </a:lnTo>
                <a:lnTo>
                  <a:pt x="1978" y="473"/>
                </a:lnTo>
                <a:lnTo>
                  <a:pt x="1986" y="468"/>
                </a:lnTo>
                <a:lnTo>
                  <a:pt x="1986" y="468"/>
                </a:lnTo>
                <a:lnTo>
                  <a:pt x="1987" y="465"/>
                </a:lnTo>
                <a:lnTo>
                  <a:pt x="1988" y="463"/>
                </a:lnTo>
                <a:lnTo>
                  <a:pt x="1987" y="462"/>
                </a:lnTo>
                <a:lnTo>
                  <a:pt x="1985" y="459"/>
                </a:lnTo>
                <a:lnTo>
                  <a:pt x="1976" y="456"/>
                </a:lnTo>
                <a:lnTo>
                  <a:pt x="1965" y="453"/>
                </a:lnTo>
                <a:lnTo>
                  <a:pt x="1935" y="448"/>
                </a:lnTo>
                <a:lnTo>
                  <a:pt x="1904" y="446"/>
                </a:lnTo>
                <a:lnTo>
                  <a:pt x="1904" y="446"/>
                </a:lnTo>
                <a:lnTo>
                  <a:pt x="1865" y="443"/>
                </a:lnTo>
                <a:lnTo>
                  <a:pt x="1815" y="441"/>
                </a:lnTo>
                <a:lnTo>
                  <a:pt x="1756" y="441"/>
                </a:lnTo>
                <a:lnTo>
                  <a:pt x="1691" y="225"/>
                </a:lnTo>
                <a:lnTo>
                  <a:pt x="1691" y="225"/>
                </a:lnTo>
                <a:lnTo>
                  <a:pt x="1670" y="235"/>
                </a:lnTo>
                <a:lnTo>
                  <a:pt x="1651" y="243"/>
                </a:lnTo>
                <a:lnTo>
                  <a:pt x="1635" y="253"/>
                </a:lnTo>
                <a:lnTo>
                  <a:pt x="1635" y="253"/>
                </a:lnTo>
                <a:lnTo>
                  <a:pt x="1622" y="263"/>
                </a:lnTo>
                <a:lnTo>
                  <a:pt x="1612" y="273"/>
                </a:lnTo>
                <a:lnTo>
                  <a:pt x="1601" y="284"/>
                </a:lnTo>
                <a:lnTo>
                  <a:pt x="1586" y="295"/>
                </a:lnTo>
                <a:lnTo>
                  <a:pt x="1586" y="295"/>
                </a:lnTo>
                <a:lnTo>
                  <a:pt x="1571" y="304"/>
                </a:lnTo>
                <a:lnTo>
                  <a:pt x="1562" y="310"/>
                </a:lnTo>
                <a:lnTo>
                  <a:pt x="1554" y="315"/>
                </a:lnTo>
                <a:lnTo>
                  <a:pt x="1545" y="324"/>
                </a:lnTo>
                <a:lnTo>
                  <a:pt x="1545" y="324"/>
                </a:lnTo>
                <a:lnTo>
                  <a:pt x="1541" y="331"/>
                </a:lnTo>
                <a:lnTo>
                  <a:pt x="1536" y="341"/>
                </a:lnTo>
                <a:lnTo>
                  <a:pt x="1529" y="362"/>
                </a:lnTo>
                <a:lnTo>
                  <a:pt x="1524" y="382"/>
                </a:lnTo>
                <a:lnTo>
                  <a:pt x="1522" y="389"/>
                </a:lnTo>
                <a:lnTo>
                  <a:pt x="1522" y="389"/>
                </a:lnTo>
                <a:lnTo>
                  <a:pt x="1535" y="388"/>
                </a:lnTo>
                <a:lnTo>
                  <a:pt x="1566" y="384"/>
                </a:lnTo>
                <a:lnTo>
                  <a:pt x="1602" y="383"/>
                </a:lnTo>
                <a:lnTo>
                  <a:pt x="1618" y="383"/>
                </a:lnTo>
                <a:lnTo>
                  <a:pt x="1630" y="384"/>
                </a:lnTo>
                <a:lnTo>
                  <a:pt x="1630" y="384"/>
                </a:lnTo>
                <a:lnTo>
                  <a:pt x="1641" y="386"/>
                </a:lnTo>
                <a:lnTo>
                  <a:pt x="1655" y="388"/>
                </a:lnTo>
                <a:lnTo>
                  <a:pt x="1683" y="389"/>
                </a:lnTo>
                <a:lnTo>
                  <a:pt x="1717" y="389"/>
                </a:lnTo>
                <a:lnTo>
                  <a:pt x="1730" y="438"/>
                </a:lnTo>
                <a:lnTo>
                  <a:pt x="1534" y="446"/>
                </a:lnTo>
                <a:lnTo>
                  <a:pt x="1534" y="446"/>
                </a:lnTo>
                <a:lnTo>
                  <a:pt x="1508" y="433"/>
                </a:lnTo>
                <a:lnTo>
                  <a:pt x="1450" y="405"/>
                </a:lnTo>
                <a:lnTo>
                  <a:pt x="1417" y="390"/>
                </a:lnTo>
                <a:lnTo>
                  <a:pt x="1386" y="378"/>
                </a:lnTo>
                <a:lnTo>
                  <a:pt x="1361" y="368"/>
                </a:lnTo>
                <a:lnTo>
                  <a:pt x="1351" y="364"/>
                </a:lnTo>
                <a:lnTo>
                  <a:pt x="1344" y="363"/>
                </a:lnTo>
                <a:lnTo>
                  <a:pt x="1344" y="363"/>
                </a:lnTo>
                <a:lnTo>
                  <a:pt x="1313" y="359"/>
                </a:lnTo>
                <a:lnTo>
                  <a:pt x="1302" y="357"/>
                </a:lnTo>
                <a:lnTo>
                  <a:pt x="1291" y="356"/>
                </a:lnTo>
                <a:lnTo>
                  <a:pt x="1291" y="356"/>
                </a:lnTo>
                <a:lnTo>
                  <a:pt x="1228" y="354"/>
                </a:lnTo>
                <a:lnTo>
                  <a:pt x="1228" y="354"/>
                </a:lnTo>
                <a:lnTo>
                  <a:pt x="1220" y="349"/>
                </a:lnTo>
                <a:lnTo>
                  <a:pt x="1204" y="341"/>
                </a:lnTo>
                <a:lnTo>
                  <a:pt x="1192" y="337"/>
                </a:lnTo>
                <a:lnTo>
                  <a:pt x="1180" y="332"/>
                </a:lnTo>
                <a:lnTo>
                  <a:pt x="1165" y="330"/>
                </a:lnTo>
                <a:lnTo>
                  <a:pt x="1150" y="328"/>
                </a:lnTo>
                <a:lnTo>
                  <a:pt x="1150" y="328"/>
                </a:lnTo>
                <a:lnTo>
                  <a:pt x="1114" y="328"/>
                </a:lnTo>
                <a:lnTo>
                  <a:pt x="1076" y="330"/>
                </a:lnTo>
                <a:lnTo>
                  <a:pt x="1033" y="333"/>
                </a:lnTo>
                <a:lnTo>
                  <a:pt x="1033" y="333"/>
                </a:lnTo>
                <a:lnTo>
                  <a:pt x="1014" y="321"/>
                </a:lnTo>
                <a:lnTo>
                  <a:pt x="991" y="307"/>
                </a:lnTo>
                <a:lnTo>
                  <a:pt x="991" y="307"/>
                </a:lnTo>
                <a:lnTo>
                  <a:pt x="987" y="304"/>
                </a:lnTo>
                <a:lnTo>
                  <a:pt x="985" y="300"/>
                </a:lnTo>
                <a:lnTo>
                  <a:pt x="975" y="294"/>
                </a:lnTo>
                <a:lnTo>
                  <a:pt x="956" y="287"/>
                </a:lnTo>
                <a:lnTo>
                  <a:pt x="956" y="287"/>
                </a:lnTo>
                <a:lnTo>
                  <a:pt x="934" y="279"/>
                </a:lnTo>
                <a:lnTo>
                  <a:pt x="919" y="274"/>
                </a:lnTo>
                <a:lnTo>
                  <a:pt x="914" y="272"/>
                </a:lnTo>
                <a:lnTo>
                  <a:pt x="909" y="269"/>
                </a:lnTo>
                <a:lnTo>
                  <a:pt x="905" y="264"/>
                </a:lnTo>
                <a:lnTo>
                  <a:pt x="902" y="258"/>
                </a:lnTo>
                <a:lnTo>
                  <a:pt x="902" y="258"/>
                </a:lnTo>
                <a:lnTo>
                  <a:pt x="897" y="249"/>
                </a:lnTo>
                <a:lnTo>
                  <a:pt x="889" y="240"/>
                </a:lnTo>
                <a:lnTo>
                  <a:pt x="870" y="217"/>
                </a:lnTo>
                <a:lnTo>
                  <a:pt x="845" y="193"/>
                </a:lnTo>
                <a:lnTo>
                  <a:pt x="845" y="193"/>
                </a:lnTo>
                <a:lnTo>
                  <a:pt x="849" y="173"/>
                </a:lnTo>
                <a:lnTo>
                  <a:pt x="852" y="146"/>
                </a:lnTo>
                <a:lnTo>
                  <a:pt x="852" y="146"/>
                </a:lnTo>
                <a:lnTo>
                  <a:pt x="852" y="127"/>
                </a:lnTo>
                <a:lnTo>
                  <a:pt x="850" y="98"/>
                </a:lnTo>
                <a:lnTo>
                  <a:pt x="847" y="80"/>
                </a:lnTo>
                <a:lnTo>
                  <a:pt x="844" y="66"/>
                </a:lnTo>
                <a:lnTo>
                  <a:pt x="840" y="52"/>
                </a:lnTo>
                <a:lnTo>
                  <a:pt x="836" y="47"/>
                </a:lnTo>
                <a:lnTo>
                  <a:pt x="834" y="42"/>
                </a:lnTo>
                <a:lnTo>
                  <a:pt x="834" y="42"/>
                </a:lnTo>
                <a:lnTo>
                  <a:pt x="826" y="35"/>
                </a:lnTo>
                <a:lnTo>
                  <a:pt x="818" y="27"/>
                </a:lnTo>
                <a:lnTo>
                  <a:pt x="807" y="20"/>
                </a:lnTo>
                <a:lnTo>
                  <a:pt x="796" y="12"/>
                </a:lnTo>
                <a:lnTo>
                  <a:pt x="781" y="8"/>
                </a:lnTo>
                <a:lnTo>
                  <a:pt x="765" y="3"/>
                </a:lnTo>
                <a:lnTo>
                  <a:pt x="746" y="0"/>
                </a:lnTo>
                <a:lnTo>
                  <a:pt x="726" y="0"/>
                </a:lnTo>
                <a:lnTo>
                  <a:pt x="726" y="0"/>
                </a:lnTo>
                <a:lnTo>
                  <a:pt x="715" y="3"/>
                </a:lnTo>
                <a:lnTo>
                  <a:pt x="707" y="5"/>
                </a:lnTo>
                <a:lnTo>
                  <a:pt x="698" y="9"/>
                </a:lnTo>
                <a:lnTo>
                  <a:pt x="691" y="14"/>
                </a:lnTo>
                <a:lnTo>
                  <a:pt x="684" y="20"/>
                </a:lnTo>
                <a:lnTo>
                  <a:pt x="678" y="26"/>
                </a:lnTo>
                <a:lnTo>
                  <a:pt x="675" y="32"/>
                </a:lnTo>
                <a:lnTo>
                  <a:pt x="670" y="40"/>
                </a:lnTo>
                <a:lnTo>
                  <a:pt x="665" y="53"/>
                </a:lnTo>
                <a:lnTo>
                  <a:pt x="661" y="64"/>
                </a:lnTo>
                <a:lnTo>
                  <a:pt x="659" y="75"/>
                </a:lnTo>
                <a:lnTo>
                  <a:pt x="659" y="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795F09DE-ECB2-4D56-853B-1E0922E1BB62}"/>
              </a:ext>
            </a:extLst>
          </p:cNvPr>
          <p:cNvSpPr>
            <a:spLocks noEditPoints="1"/>
          </p:cNvSpPr>
          <p:nvPr/>
        </p:nvSpPr>
        <p:spPr bwMode="auto">
          <a:xfrm>
            <a:off x="357189" y="3128187"/>
            <a:ext cx="1670488" cy="838130"/>
          </a:xfrm>
          <a:custGeom>
            <a:avLst/>
            <a:gdLst>
              <a:gd name="T0" fmla="*/ 326 w 1447"/>
              <a:gd name="T1" fmla="*/ 317 h 726"/>
              <a:gd name="T2" fmla="*/ 289 w 1447"/>
              <a:gd name="T3" fmla="*/ 326 h 726"/>
              <a:gd name="T4" fmla="*/ 244 w 1447"/>
              <a:gd name="T5" fmla="*/ 464 h 726"/>
              <a:gd name="T6" fmla="*/ 216 w 1447"/>
              <a:gd name="T7" fmla="*/ 477 h 726"/>
              <a:gd name="T8" fmla="*/ 227 w 1447"/>
              <a:gd name="T9" fmla="*/ 491 h 726"/>
              <a:gd name="T10" fmla="*/ 60 w 1447"/>
              <a:gd name="T11" fmla="*/ 564 h 726"/>
              <a:gd name="T12" fmla="*/ 0 w 1447"/>
              <a:gd name="T13" fmla="*/ 577 h 726"/>
              <a:gd name="T14" fmla="*/ 13 w 1447"/>
              <a:gd name="T15" fmla="*/ 601 h 726"/>
              <a:gd name="T16" fmla="*/ 52 w 1447"/>
              <a:gd name="T17" fmla="*/ 661 h 726"/>
              <a:gd name="T18" fmla="*/ 137 w 1447"/>
              <a:gd name="T19" fmla="*/ 689 h 726"/>
              <a:gd name="T20" fmla="*/ 315 w 1447"/>
              <a:gd name="T21" fmla="*/ 667 h 726"/>
              <a:gd name="T22" fmla="*/ 468 w 1447"/>
              <a:gd name="T23" fmla="*/ 664 h 726"/>
              <a:gd name="T24" fmla="*/ 481 w 1447"/>
              <a:gd name="T25" fmla="*/ 684 h 726"/>
              <a:gd name="T26" fmla="*/ 534 w 1447"/>
              <a:gd name="T27" fmla="*/ 705 h 726"/>
              <a:gd name="T28" fmla="*/ 643 w 1447"/>
              <a:gd name="T29" fmla="*/ 704 h 726"/>
              <a:gd name="T30" fmla="*/ 721 w 1447"/>
              <a:gd name="T31" fmla="*/ 700 h 726"/>
              <a:gd name="T32" fmla="*/ 822 w 1447"/>
              <a:gd name="T33" fmla="*/ 726 h 726"/>
              <a:gd name="T34" fmla="*/ 1006 w 1447"/>
              <a:gd name="T35" fmla="*/ 707 h 726"/>
              <a:gd name="T36" fmla="*/ 1326 w 1447"/>
              <a:gd name="T37" fmla="*/ 643 h 726"/>
              <a:gd name="T38" fmla="*/ 1432 w 1447"/>
              <a:gd name="T39" fmla="*/ 547 h 726"/>
              <a:gd name="T40" fmla="*/ 1441 w 1447"/>
              <a:gd name="T41" fmla="*/ 520 h 726"/>
              <a:gd name="T42" fmla="*/ 1444 w 1447"/>
              <a:gd name="T43" fmla="*/ 498 h 726"/>
              <a:gd name="T44" fmla="*/ 1326 w 1447"/>
              <a:gd name="T45" fmla="*/ 479 h 726"/>
              <a:gd name="T46" fmla="*/ 1205 w 1447"/>
              <a:gd name="T47" fmla="*/ 459 h 726"/>
              <a:gd name="T48" fmla="*/ 1126 w 1447"/>
              <a:gd name="T49" fmla="*/ 346 h 726"/>
              <a:gd name="T50" fmla="*/ 1112 w 1447"/>
              <a:gd name="T51" fmla="*/ 204 h 726"/>
              <a:gd name="T52" fmla="*/ 1102 w 1447"/>
              <a:gd name="T53" fmla="*/ 214 h 726"/>
              <a:gd name="T54" fmla="*/ 1062 w 1447"/>
              <a:gd name="T55" fmla="*/ 255 h 726"/>
              <a:gd name="T56" fmla="*/ 1054 w 1447"/>
              <a:gd name="T57" fmla="*/ 272 h 726"/>
              <a:gd name="T58" fmla="*/ 988 w 1447"/>
              <a:gd name="T59" fmla="*/ 305 h 726"/>
              <a:gd name="T60" fmla="*/ 937 w 1447"/>
              <a:gd name="T61" fmla="*/ 252 h 726"/>
              <a:gd name="T62" fmla="*/ 904 w 1447"/>
              <a:gd name="T63" fmla="*/ 199 h 726"/>
              <a:gd name="T64" fmla="*/ 886 w 1447"/>
              <a:gd name="T65" fmla="*/ 183 h 726"/>
              <a:gd name="T66" fmla="*/ 886 w 1447"/>
              <a:gd name="T67" fmla="*/ 113 h 726"/>
              <a:gd name="T68" fmla="*/ 858 w 1447"/>
              <a:gd name="T69" fmla="*/ 59 h 726"/>
              <a:gd name="T70" fmla="*/ 806 w 1447"/>
              <a:gd name="T71" fmla="*/ 31 h 726"/>
              <a:gd name="T72" fmla="*/ 785 w 1447"/>
              <a:gd name="T73" fmla="*/ 16 h 726"/>
              <a:gd name="T74" fmla="*/ 704 w 1447"/>
              <a:gd name="T75" fmla="*/ 0 h 726"/>
              <a:gd name="T76" fmla="*/ 647 w 1447"/>
              <a:gd name="T77" fmla="*/ 14 h 726"/>
              <a:gd name="T78" fmla="*/ 596 w 1447"/>
              <a:gd name="T79" fmla="*/ 55 h 726"/>
              <a:gd name="T80" fmla="*/ 596 w 1447"/>
              <a:gd name="T81" fmla="*/ 132 h 726"/>
              <a:gd name="T82" fmla="*/ 584 w 1447"/>
              <a:gd name="T83" fmla="*/ 158 h 726"/>
              <a:gd name="T84" fmla="*/ 548 w 1447"/>
              <a:gd name="T85" fmla="*/ 178 h 726"/>
              <a:gd name="T86" fmla="*/ 466 w 1447"/>
              <a:gd name="T87" fmla="*/ 143 h 726"/>
              <a:gd name="T88" fmla="*/ 438 w 1447"/>
              <a:gd name="T89" fmla="*/ 126 h 726"/>
              <a:gd name="T90" fmla="*/ 405 w 1447"/>
              <a:gd name="T91" fmla="*/ 132 h 726"/>
              <a:gd name="T92" fmla="*/ 361 w 1447"/>
              <a:gd name="T93" fmla="*/ 161 h 726"/>
              <a:gd name="T94" fmla="*/ 339 w 1447"/>
              <a:gd name="T95" fmla="*/ 277 h 726"/>
              <a:gd name="T96" fmla="*/ 390 w 1447"/>
              <a:gd name="T97" fmla="*/ 274 h 726"/>
              <a:gd name="T98" fmla="*/ 390 w 1447"/>
              <a:gd name="T99" fmla="*/ 274 h 726"/>
              <a:gd name="T100" fmla="*/ 855 w 1447"/>
              <a:gd name="T101" fmla="*/ 343 h 726"/>
              <a:gd name="T102" fmla="*/ 871 w 1447"/>
              <a:gd name="T103" fmla="*/ 358 h 726"/>
              <a:gd name="T104" fmla="*/ 833 w 1447"/>
              <a:gd name="T105" fmla="*/ 358 h 726"/>
              <a:gd name="T106" fmla="*/ 843 w 1447"/>
              <a:gd name="T107" fmla="*/ 346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7" h="726">
                <a:moveTo>
                  <a:pt x="361" y="138"/>
                </a:moveTo>
                <a:lnTo>
                  <a:pt x="306" y="151"/>
                </a:lnTo>
                <a:lnTo>
                  <a:pt x="316" y="277"/>
                </a:lnTo>
                <a:lnTo>
                  <a:pt x="326" y="277"/>
                </a:lnTo>
                <a:lnTo>
                  <a:pt x="326" y="317"/>
                </a:lnTo>
                <a:lnTo>
                  <a:pt x="326" y="317"/>
                </a:lnTo>
                <a:lnTo>
                  <a:pt x="310" y="319"/>
                </a:lnTo>
                <a:lnTo>
                  <a:pt x="297" y="320"/>
                </a:lnTo>
                <a:lnTo>
                  <a:pt x="292" y="321"/>
                </a:lnTo>
                <a:lnTo>
                  <a:pt x="290" y="322"/>
                </a:lnTo>
                <a:lnTo>
                  <a:pt x="290" y="322"/>
                </a:lnTo>
                <a:lnTo>
                  <a:pt x="289" y="326"/>
                </a:lnTo>
                <a:lnTo>
                  <a:pt x="287" y="331"/>
                </a:lnTo>
                <a:lnTo>
                  <a:pt x="287" y="336"/>
                </a:lnTo>
                <a:lnTo>
                  <a:pt x="287" y="336"/>
                </a:lnTo>
                <a:lnTo>
                  <a:pt x="269" y="395"/>
                </a:lnTo>
                <a:lnTo>
                  <a:pt x="247" y="459"/>
                </a:lnTo>
                <a:lnTo>
                  <a:pt x="244" y="464"/>
                </a:lnTo>
                <a:lnTo>
                  <a:pt x="244" y="464"/>
                </a:lnTo>
                <a:lnTo>
                  <a:pt x="239" y="466"/>
                </a:lnTo>
                <a:lnTo>
                  <a:pt x="229" y="468"/>
                </a:lnTo>
                <a:lnTo>
                  <a:pt x="223" y="471"/>
                </a:lnTo>
                <a:lnTo>
                  <a:pt x="218" y="473"/>
                </a:lnTo>
                <a:lnTo>
                  <a:pt x="216" y="477"/>
                </a:lnTo>
                <a:lnTo>
                  <a:pt x="215" y="480"/>
                </a:lnTo>
                <a:lnTo>
                  <a:pt x="215" y="480"/>
                </a:lnTo>
                <a:lnTo>
                  <a:pt x="215" y="484"/>
                </a:lnTo>
                <a:lnTo>
                  <a:pt x="218" y="487"/>
                </a:lnTo>
                <a:lnTo>
                  <a:pt x="222" y="489"/>
                </a:lnTo>
                <a:lnTo>
                  <a:pt x="227" y="491"/>
                </a:lnTo>
                <a:lnTo>
                  <a:pt x="236" y="494"/>
                </a:lnTo>
                <a:lnTo>
                  <a:pt x="239" y="495"/>
                </a:lnTo>
                <a:lnTo>
                  <a:pt x="242" y="524"/>
                </a:lnTo>
                <a:lnTo>
                  <a:pt x="242" y="524"/>
                </a:lnTo>
                <a:lnTo>
                  <a:pt x="134" y="547"/>
                </a:lnTo>
                <a:lnTo>
                  <a:pt x="60" y="564"/>
                </a:lnTo>
                <a:lnTo>
                  <a:pt x="26" y="572"/>
                </a:lnTo>
                <a:lnTo>
                  <a:pt x="26" y="572"/>
                </a:lnTo>
                <a:lnTo>
                  <a:pt x="12" y="572"/>
                </a:lnTo>
                <a:lnTo>
                  <a:pt x="5" y="574"/>
                </a:lnTo>
                <a:lnTo>
                  <a:pt x="1" y="575"/>
                </a:lnTo>
                <a:lnTo>
                  <a:pt x="0" y="577"/>
                </a:lnTo>
                <a:lnTo>
                  <a:pt x="0" y="577"/>
                </a:lnTo>
                <a:lnTo>
                  <a:pt x="0" y="582"/>
                </a:lnTo>
                <a:lnTo>
                  <a:pt x="0" y="590"/>
                </a:lnTo>
                <a:lnTo>
                  <a:pt x="1" y="598"/>
                </a:lnTo>
                <a:lnTo>
                  <a:pt x="2" y="601"/>
                </a:lnTo>
                <a:lnTo>
                  <a:pt x="13" y="601"/>
                </a:lnTo>
                <a:lnTo>
                  <a:pt x="13" y="616"/>
                </a:lnTo>
                <a:lnTo>
                  <a:pt x="0" y="616"/>
                </a:lnTo>
                <a:lnTo>
                  <a:pt x="0" y="640"/>
                </a:lnTo>
                <a:lnTo>
                  <a:pt x="18" y="640"/>
                </a:lnTo>
                <a:lnTo>
                  <a:pt x="18" y="640"/>
                </a:lnTo>
                <a:lnTo>
                  <a:pt x="52" y="661"/>
                </a:lnTo>
                <a:lnTo>
                  <a:pt x="77" y="678"/>
                </a:lnTo>
                <a:lnTo>
                  <a:pt x="97" y="688"/>
                </a:lnTo>
                <a:lnTo>
                  <a:pt x="97" y="688"/>
                </a:lnTo>
                <a:lnTo>
                  <a:pt x="106" y="689"/>
                </a:lnTo>
                <a:lnTo>
                  <a:pt x="119" y="689"/>
                </a:lnTo>
                <a:lnTo>
                  <a:pt x="137" y="689"/>
                </a:lnTo>
                <a:lnTo>
                  <a:pt x="157" y="687"/>
                </a:lnTo>
                <a:lnTo>
                  <a:pt x="197" y="682"/>
                </a:lnTo>
                <a:lnTo>
                  <a:pt x="229" y="678"/>
                </a:lnTo>
                <a:lnTo>
                  <a:pt x="229" y="678"/>
                </a:lnTo>
                <a:lnTo>
                  <a:pt x="278" y="672"/>
                </a:lnTo>
                <a:lnTo>
                  <a:pt x="315" y="667"/>
                </a:lnTo>
                <a:lnTo>
                  <a:pt x="354" y="663"/>
                </a:lnTo>
                <a:lnTo>
                  <a:pt x="395" y="661"/>
                </a:lnTo>
                <a:lnTo>
                  <a:pt x="431" y="661"/>
                </a:lnTo>
                <a:lnTo>
                  <a:pt x="445" y="661"/>
                </a:lnTo>
                <a:lnTo>
                  <a:pt x="458" y="662"/>
                </a:lnTo>
                <a:lnTo>
                  <a:pt x="468" y="664"/>
                </a:lnTo>
                <a:lnTo>
                  <a:pt x="474" y="667"/>
                </a:lnTo>
                <a:lnTo>
                  <a:pt x="474" y="667"/>
                </a:lnTo>
                <a:lnTo>
                  <a:pt x="478" y="670"/>
                </a:lnTo>
                <a:lnTo>
                  <a:pt x="480" y="674"/>
                </a:lnTo>
                <a:lnTo>
                  <a:pt x="481" y="680"/>
                </a:lnTo>
                <a:lnTo>
                  <a:pt x="481" y="684"/>
                </a:lnTo>
                <a:lnTo>
                  <a:pt x="482" y="689"/>
                </a:lnTo>
                <a:lnTo>
                  <a:pt x="482" y="691"/>
                </a:lnTo>
                <a:lnTo>
                  <a:pt x="485" y="693"/>
                </a:lnTo>
                <a:lnTo>
                  <a:pt x="494" y="696"/>
                </a:lnTo>
                <a:lnTo>
                  <a:pt x="510" y="701"/>
                </a:lnTo>
                <a:lnTo>
                  <a:pt x="534" y="705"/>
                </a:lnTo>
                <a:lnTo>
                  <a:pt x="534" y="705"/>
                </a:lnTo>
                <a:lnTo>
                  <a:pt x="550" y="707"/>
                </a:lnTo>
                <a:lnTo>
                  <a:pt x="565" y="709"/>
                </a:lnTo>
                <a:lnTo>
                  <a:pt x="592" y="709"/>
                </a:lnTo>
                <a:lnTo>
                  <a:pt x="618" y="706"/>
                </a:lnTo>
                <a:lnTo>
                  <a:pt x="643" y="704"/>
                </a:lnTo>
                <a:lnTo>
                  <a:pt x="664" y="701"/>
                </a:lnTo>
                <a:lnTo>
                  <a:pt x="685" y="699"/>
                </a:lnTo>
                <a:lnTo>
                  <a:pt x="704" y="698"/>
                </a:lnTo>
                <a:lnTo>
                  <a:pt x="712" y="699"/>
                </a:lnTo>
                <a:lnTo>
                  <a:pt x="721" y="700"/>
                </a:lnTo>
                <a:lnTo>
                  <a:pt x="721" y="700"/>
                </a:lnTo>
                <a:lnTo>
                  <a:pt x="749" y="707"/>
                </a:lnTo>
                <a:lnTo>
                  <a:pt x="773" y="715"/>
                </a:lnTo>
                <a:lnTo>
                  <a:pt x="796" y="722"/>
                </a:lnTo>
                <a:lnTo>
                  <a:pt x="808" y="724"/>
                </a:lnTo>
                <a:lnTo>
                  <a:pt x="822" y="726"/>
                </a:lnTo>
                <a:lnTo>
                  <a:pt x="822" y="726"/>
                </a:lnTo>
                <a:lnTo>
                  <a:pt x="842" y="726"/>
                </a:lnTo>
                <a:lnTo>
                  <a:pt x="869" y="725"/>
                </a:lnTo>
                <a:lnTo>
                  <a:pt x="929" y="719"/>
                </a:lnTo>
                <a:lnTo>
                  <a:pt x="983" y="711"/>
                </a:lnTo>
                <a:lnTo>
                  <a:pt x="1006" y="707"/>
                </a:lnTo>
                <a:lnTo>
                  <a:pt x="1006" y="707"/>
                </a:lnTo>
                <a:lnTo>
                  <a:pt x="1152" y="683"/>
                </a:lnTo>
                <a:lnTo>
                  <a:pt x="1257" y="663"/>
                </a:lnTo>
                <a:lnTo>
                  <a:pt x="1295" y="654"/>
                </a:lnTo>
                <a:lnTo>
                  <a:pt x="1313" y="649"/>
                </a:lnTo>
                <a:lnTo>
                  <a:pt x="1313" y="649"/>
                </a:lnTo>
                <a:lnTo>
                  <a:pt x="1326" y="643"/>
                </a:lnTo>
                <a:lnTo>
                  <a:pt x="1342" y="630"/>
                </a:lnTo>
                <a:lnTo>
                  <a:pt x="1362" y="614"/>
                </a:lnTo>
                <a:lnTo>
                  <a:pt x="1383" y="596"/>
                </a:lnTo>
                <a:lnTo>
                  <a:pt x="1402" y="578"/>
                </a:lnTo>
                <a:lnTo>
                  <a:pt x="1420" y="561"/>
                </a:lnTo>
                <a:lnTo>
                  <a:pt x="1432" y="547"/>
                </a:lnTo>
                <a:lnTo>
                  <a:pt x="1438" y="538"/>
                </a:lnTo>
                <a:lnTo>
                  <a:pt x="1438" y="538"/>
                </a:lnTo>
                <a:lnTo>
                  <a:pt x="1442" y="530"/>
                </a:lnTo>
                <a:lnTo>
                  <a:pt x="1442" y="524"/>
                </a:lnTo>
                <a:lnTo>
                  <a:pt x="1442" y="521"/>
                </a:lnTo>
                <a:lnTo>
                  <a:pt x="1441" y="520"/>
                </a:lnTo>
                <a:lnTo>
                  <a:pt x="1444" y="508"/>
                </a:lnTo>
                <a:lnTo>
                  <a:pt x="1444" y="508"/>
                </a:lnTo>
                <a:lnTo>
                  <a:pt x="1444" y="508"/>
                </a:lnTo>
                <a:lnTo>
                  <a:pt x="1447" y="506"/>
                </a:lnTo>
                <a:lnTo>
                  <a:pt x="1447" y="504"/>
                </a:lnTo>
                <a:lnTo>
                  <a:pt x="1444" y="498"/>
                </a:lnTo>
                <a:lnTo>
                  <a:pt x="1444" y="498"/>
                </a:lnTo>
                <a:lnTo>
                  <a:pt x="1441" y="495"/>
                </a:lnTo>
                <a:lnTo>
                  <a:pt x="1432" y="493"/>
                </a:lnTo>
                <a:lnTo>
                  <a:pt x="1405" y="489"/>
                </a:lnTo>
                <a:lnTo>
                  <a:pt x="1368" y="484"/>
                </a:lnTo>
                <a:lnTo>
                  <a:pt x="1326" y="479"/>
                </a:lnTo>
                <a:lnTo>
                  <a:pt x="1247" y="473"/>
                </a:lnTo>
                <a:lnTo>
                  <a:pt x="1212" y="469"/>
                </a:lnTo>
                <a:lnTo>
                  <a:pt x="1212" y="469"/>
                </a:lnTo>
                <a:lnTo>
                  <a:pt x="1211" y="466"/>
                </a:lnTo>
                <a:lnTo>
                  <a:pt x="1209" y="462"/>
                </a:lnTo>
                <a:lnTo>
                  <a:pt x="1205" y="459"/>
                </a:lnTo>
                <a:lnTo>
                  <a:pt x="1205" y="459"/>
                </a:lnTo>
                <a:lnTo>
                  <a:pt x="1197" y="458"/>
                </a:lnTo>
                <a:lnTo>
                  <a:pt x="1190" y="456"/>
                </a:lnTo>
                <a:lnTo>
                  <a:pt x="1179" y="454"/>
                </a:lnTo>
                <a:lnTo>
                  <a:pt x="1126" y="346"/>
                </a:lnTo>
                <a:lnTo>
                  <a:pt x="1126" y="346"/>
                </a:lnTo>
                <a:lnTo>
                  <a:pt x="1121" y="275"/>
                </a:lnTo>
                <a:lnTo>
                  <a:pt x="1117" y="227"/>
                </a:lnTo>
                <a:lnTo>
                  <a:pt x="1115" y="210"/>
                </a:lnTo>
                <a:lnTo>
                  <a:pt x="1113" y="206"/>
                </a:lnTo>
                <a:lnTo>
                  <a:pt x="1112" y="204"/>
                </a:lnTo>
                <a:lnTo>
                  <a:pt x="1112" y="204"/>
                </a:lnTo>
                <a:lnTo>
                  <a:pt x="1106" y="201"/>
                </a:lnTo>
                <a:lnTo>
                  <a:pt x="1104" y="201"/>
                </a:lnTo>
                <a:lnTo>
                  <a:pt x="1102" y="204"/>
                </a:lnTo>
                <a:lnTo>
                  <a:pt x="1102" y="204"/>
                </a:lnTo>
                <a:lnTo>
                  <a:pt x="1102" y="210"/>
                </a:lnTo>
                <a:lnTo>
                  <a:pt x="1102" y="214"/>
                </a:lnTo>
                <a:lnTo>
                  <a:pt x="1102" y="214"/>
                </a:lnTo>
                <a:lnTo>
                  <a:pt x="1084" y="231"/>
                </a:lnTo>
                <a:lnTo>
                  <a:pt x="1070" y="245"/>
                </a:lnTo>
                <a:lnTo>
                  <a:pt x="1065" y="250"/>
                </a:lnTo>
                <a:lnTo>
                  <a:pt x="1062" y="255"/>
                </a:lnTo>
                <a:lnTo>
                  <a:pt x="1062" y="255"/>
                </a:lnTo>
                <a:lnTo>
                  <a:pt x="1060" y="258"/>
                </a:lnTo>
                <a:lnTo>
                  <a:pt x="1060" y="261"/>
                </a:lnTo>
                <a:lnTo>
                  <a:pt x="1062" y="266"/>
                </a:lnTo>
                <a:lnTo>
                  <a:pt x="1060" y="267"/>
                </a:lnTo>
                <a:lnTo>
                  <a:pt x="1059" y="269"/>
                </a:lnTo>
                <a:lnTo>
                  <a:pt x="1054" y="272"/>
                </a:lnTo>
                <a:lnTo>
                  <a:pt x="1047" y="274"/>
                </a:lnTo>
                <a:lnTo>
                  <a:pt x="1047" y="274"/>
                </a:lnTo>
                <a:lnTo>
                  <a:pt x="1018" y="283"/>
                </a:lnTo>
                <a:lnTo>
                  <a:pt x="1010" y="285"/>
                </a:lnTo>
                <a:lnTo>
                  <a:pt x="1006" y="288"/>
                </a:lnTo>
                <a:lnTo>
                  <a:pt x="988" y="305"/>
                </a:lnTo>
                <a:lnTo>
                  <a:pt x="963" y="305"/>
                </a:lnTo>
                <a:lnTo>
                  <a:pt x="963" y="305"/>
                </a:lnTo>
                <a:lnTo>
                  <a:pt x="954" y="287"/>
                </a:lnTo>
                <a:lnTo>
                  <a:pt x="947" y="269"/>
                </a:lnTo>
                <a:lnTo>
                  <a:pt x="937" y="252"/>
                </a:lnTo>
                <a:lnTo>
                  <a:pt x="937" y="252"/>
                </a:lnTo>
                <a:lnTo>
                  <a:pt x="927" y="236"/>
                </a:lnTo>
                <a:lnTo>
                  <a:pt x="917" y="224"/>
                </a:lnTo>
                <a:lnTo>
                  <a:pt x="910" y="214"/>
                </a:lnTo>
                <a:lnTo>
                  <a:pt x="906" y="209"/>
                </a:lnTo>
                <a:lnTo>
                  <a:pt x="906" y="209"/>
                </a:lnTo>
                <a:lnTo>
                  <a:pt x="904" y="199"/>
                </a:lnTo>
                <a:lnTo>
                  <a:pt x="901" y="194"/>
                </a:lnTo>
                <a:lnTo>
                  <a:pt x="899" y="192"/>
                </a:lnTo>
                <a:lnTo>
                  <a:pt x="899" y="192"/>
                </a:lnTo>
                <a:lnTo>
                  <a:pt x="891" y="187"/>
                </a:lnTo>
                <a:lnTo>
                  <a:pt x="886" y="183"/>
                </a:lnTo>
                <a:lnTo>
                  <a:pt x="886" y="183"/>
                </a:lnTo>
                <a:lnTo>
                  <a:pt x="890" y="158"/>
                </a:lnTo>
                <a:lnTo>
                  <a:pt x="891" y="140"/>
                </a:lnTo>
                <a:lnTo>
                  <a:pt x="891" y="127"/>
                </a:lnTo>
                <a:lnTo>
                  <a:pt x="891" y="127"/>
                </a:lnTo>
                <a:lnTo>
                  <a:pt x="889" y="118"/>
                </a:lnTo>
                <a:lnTo>
                  <a:pt x="886" y="113"/>
                </a:lnTo>
                <a:lnTo>
                  <a:pt x="886" y="113"/>
                </a:lnTo>
                <a:lnTo>
                  <a:pt x="885" y="108"/>
                </a:lnTo>
                <a:lnTo>
                  <a:pt x="880" y="97"/>
                </a:lnTo>
                <a:lnTo>
                  <a:pt x="870" y="79"/>
                </a:lnTo>
                <a:lnTo>
                  <a:pt x="858" y="59"/>
                </a:lnTo>
                <a:lnTo>
                  <a:pt x="858" y="59"/>
                </a:lnTo>
                <a:lnTo>
                  <a:pt x="854" y="55"/>
                </a:lnTo>
                <a:lnTo>
                  <a:pt x="849" y="51"/>
                </a:lnTo>
                <a:lnTo>
                  <a:pt x="839" y="43"/>
                </a:lnTo>
                <a:lnTo>
                  <a:pt x="828" y="39"/>
                </a:lnTo>
                <a:lnTo>
                  <a:pt x="816" y="34"/>
                </a:lnTo>
                <a:lnTo>
                  <a:pt x="806" y="31"/>
                </a:lnTo>
                <a:lnTo>
                  <a:pt x="797" y="30"/>
                </a:lnTo>
                <a:lnTo>
                  <a:pt x="790" y="29"/>
                </a:lnTo>
                <a:lnTo>
                  <a:pt x="790" y="29"/>
                </a:lnTo>
                <a:lnTo>
                  <a:pt x="790" y="25"/>
                </a:lnTo>
                <a:lnTo>
                  <a:pt x="789" y="20"/>
                </a:lnTo>
                <a:lnTo>
                  <a:pt x="785" y="16"/>
                </a:lnTo>
                <a:lnTo>
                  <a:pt x="780" y="10"/>
                </a:lnTo>
                <a:lnTo>
                  <a:pt x="770" y="6"/>
                </a:lnTo>
                <a:lnTo>
                  <a:pt x="757" y="3"/>
                </a:lnTo>
                <a:lnTo>
                  <a:pt x="738" y="1"/>
                </a:lnTo>
                <a:lnTo>
                  <a:pt x="738" y="1"/>
                </a:lnTo>
                <a:lnTo>
                  <a:pt x="704" y="0"/>
                </a:lnTo>
                <a:lnTo>
                  <a:pt x="691" y="0"/>
                </a:lnTo>
                <a:lnTo>
                  <a:pt x="680" y="1"/>
                </a:lnTo>
                <a:lnTo>
                  <a:pt x="671" y="3"/>
                </a:lnTo>
                <a:lnTo>
                  <a:pt x="664" y="5"/>
                </a:lnTo>
                <a:lnTo>
                  <a:pt x="655" y="9"/>
                </a:lnTo>
                <a:lnTo>
                  <a:pt x="647" y="14"/>
                </a:lnTo>
                <a:lnTo>
                  <a:pt x="647" y="14"/>
                </a:lnTo>
                <a:lnTo>
                  <a:pt x="629" y="25"/>
                </a:lnTo>
                <a:lnTo>
                  <a:pt x="615" y="36"/>
                </a:lnTo>
                <a:lnTo>
                  <a:pt x="602" y="46"/>
                </a:lnTo>
                <a:lnTo>
                  <a:pt x="596" y="55"/>
                </a:lnTo>
                <a:lnTo>
                  <a:pt x="596" y="55"/>
                </a:lnTo>
                <a:lnTo>
                  <a:pt x="590" y="66"/>
                </a:lnTo>
                <a:lnTo>
                  <a:pt x="587" y="71"/>
                </a:lnTo>
                <a:lnTo>
                  <a:pt x="589" y="77"/>
                </a:lnTo>
                <a:lnTo>
                  <a:pt x="589" y="77"/>
                </a:lnTo>
                <a:lnTo>
                  <a:pt x="594" y="113"/>
                </a:lnTo>
                <a:lnTo>
                  <a:pt x="596" y="132"/>
                </a:lnTo>
                <a:lnTo>
                  <a:pt x="596" y="140"/>
                </a:lnTo>
                <a:lnTo>
                  <a:pt x="596" y="143"/>
                </a:lnTo>
                <a:lnTo>
                  <a:pt x="596" y="143"/>
                </a:lnTo>
                <a:lnTo>
                  <a:pt x="590" y="152"/>
                </a:lnTo>
                <a:lnTo>
                  <a:pt x="586" y="156"/>
                </a:lnTo>
                <a:lnTo>
                  <a:pt x="584" y="158"/>
                </a:lnTo>
                <a:lnTo>
                  <a:pt x="584" y="158"/>
                </a:lnTo>
                <a:lnTo>
                  <a:pt x="565" y="167"/>
                </a:lnTo>
                <a:lnTo>
                  <a:pt x="554" y="173"/>
                </a:lnTo>
                <a:lnTo>
                  <a:pt x="549" y="177"/>
                </a:lnTo>
                <a:lnTo>
                  <a:pt x="548" y="178"/>
                </a:lnTo>
                <a:lnTo>
                  <a:pt x="548" y="178"/>
                </a:lnTo>
                <a:lnTo>
                  <a:pt x="532" y="211"/>
                </a:lnTo>
                <a:lnTo>
                  <a:pt x="502" y="204"/>
                </a:lnTo>
                <a:lnTo>
                  <a:pt x="502" y="187"/>
                </a:lnTo>
                <a:lnTo>
                  <a:pt x="479" y="171"/>
                </a:lnTo>
                <a:lnTo>
                  <a:pt x="466" y="158"/>
                </a:lnTo>
                <a:lnTo>
                  <a:pt x="466" y="143"/>
                </a:lnTo>
                <a:lnTo>
                  <a:pt x="466" y="143"/>
                </a:lnTo>
                <a:lnTo>
                  <a:pt x="464" y="140"/>
                </a:lnTo>
                <a:lnTo>
                  <a:pt x="457" y="134"/>
                </a:lnTo>
                <a:lnTo>
                  <a:pt x="452" y="131"/>
                </a:lnTo>
                <a:lnTo>
                  <a:pt x="445" y="129"/>
                </a:lnTo>
                <a:lnTo>
                  <a:pt x="438" y="126"/>
                </a:lnTo>
                <a:lnTo>
                  <a:pt x="431" y="125"/>
                </a:lnTo>
                <a:lnTo>
                  <a:pt x="431" y="125"/>
                </a:lnTo>
                <a:lnTo>
                  <a:pt x="423" y="126"/>
                </a:lnTo>
                <a:lnTo>
                  <a:pt x="416" y="127"/>
                </a:lnTo>
                <a:lnTo>
                  <a:pt x="410" y="130"/>
                </a:lnTo>
                <a:lnTo>
                  <a:pt x="405" y="132"/>
                </a:lnTo>
                <a:lnTo>
                  <a:pt x="397" y="138"/>
                </a:lnTo>
                <a:lnTo>
                  <a:pt x="395" y="141"/>
                </a:lnTo>
                <a:lnTo>
                  <a:pt x="390" y="158"/>
                </a:lnTo>
                <a:lnTo>
                  <a:pt x="382" y="166"/>
                </a:lnTo>
                <a:lnTo>
                  <a:pt x="371" y="166"/>
                </a:lnTo>
                <a:lnTo>
                  <a:pt x="361" y="161"/>
                </a:lnTo>
                <a:lnTo>
                  <a:pt x="361" y="138"/>
                </a:lnTo>
                <a:close/>
                <a:moveTo>
                  <a:pt x="339" y="277"/>
                </a:moveTo>
                <a:lnTo>
                  <a:pt x="357" y="277"/>
                </a:lnTo>
                <a:lnTo>
                  <a:pt x="357" y="288"/>
                </a:lnTo>
                <a:lnTo>
                  <a:pt x="339" y="288"/>
                </a:lnTo>
                <a:lnTo>
                  <a:pt x="339" y="277"/>
                </a:lnTo>
                <a:close/>
                <a:moveTo>
                  <a:pt x="339" y="298"/>
                </a:moveTo>
                <a:lnTo>
                  <a:pt x="352" y="298"/>
                </a:lnTo>
                <a:lnTo>
                  <a:pt x="352" y="310"/>
                </a:lnTo>
                <a:lnTo>
                  <a:pt x="339" y="313"/>
                </a:lnTo>
                <a:lnTo>
                  <a:pt x="339" y="298"/>
                </a:lnTo>
                <a:close/>
                <a:moveTo>
                  <a:pt x="390" y="274"/>
                </a:moveTo>
                <a:lnTo>
                  <a:pt x="390" y="288"/>
                </a:lnTo>
                <a:lnTo>
                  <a:pt x="374" y="305"/>
                </a:lnTo>
                <a:lnTo>
                  <a:pt x="374" y="285"/>
                </a:lnTo>
                <a:lnTo>
                  <a:pt x="382" y="285"/>
                </a:lnTo>
                <a:lnTo>
                  <a:pt x="385" y="274"/>
                </a:lnTo>
                <a:lnTo>
                  <a:pt x="390" y="274"/>
                </a:lnTo>
                <a:close/>
                <a:moveTo>
                  <a:pt x="848" y="325"/>
                </a:moveTo>
                <a:lnTo>
                  <a:pt x="848" y="325"/>
                </a:lnTo>
                <a:lnTo>
                  <a:pt x="852" y="332"/>
                </a:lnTo>
                <a:lnTo>
                  <a:pt x="854" y="338"/>
                </a:lnTo>
                <a:lnTo>
                  <a:pt x="855" y="343"/>
                </a:lnTo>
                <a:lnTo>
                  <a:pt x="855" y="343"/>
                </a:lnTo>
                <a:lnTo>
                  <a:pt x="857" y="345"/>
                </a:lnTo>
                <a:lnTo>
                  <a:pt x="858" y="346"/>
                </a:lnTo>
                <a:lnTo>
                  <a:pt x="860" y="347"/>
                </a:lnTo>
                <a:lnTo>
                  <a:pt x="863" y="348"/>
                </a:lnTo>
                <a:lnTo>
                  <a:pt x="863" y="348"/>
                </a:lnTo>
                <a:lnTo>
                  <a:pt x="871" y="358"/>
                </a:lnTo>
                <a:lnTo>
                  <a:pt x="879" y="366"/>
                </a:lnTo>
                <a:lnTo>
                  <a:pt x="879" y="366"/>
                </a:lnTo>
                <a:lnTo>
                  <a:pt x="855" y="368"/>
                </a:lnTo>
                <a:lnTo>
                  <a:pt x="831" y="368"/>
                </a:lnTo>
                <a:lnTo>
                  <a:pt x="831" y="368"/>
                </a:lnTo>
                <a:lnTo>
                  <a:pt x="833" y="358"/>
                </a:lnTo>
                <a:lnTo>
                  <a:pt x="833" y="358"/>
                </a:lnTo>
                <a:lnTo>
                  <a:pt x="834" y="354"/>
                </a:lnTo>
                <a:lnTo>
                  <a:pt x="838" y="352"/>
                </a:lnTo>
                <a:lnTo>
                  <a:pt x="841" y="348"/>
                </a:lnTo>
                <a:lnTo>
                  <a:pt x="843" y="346"/>
                </a:lnTo>
                <a:lnTo>
                  <a:pt x="843" y="346"/>
                </a:lnTo>
                <a:lnTo>
                  <a:pt x="846" y="335"/>
                </a:lnTo>
                <a:lnTo>
                  <a:pt x="848" y="325"/>
                </a:lnTo>
                <a:lnTo>
                  <a:pt x="848" y="3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1">
            <a:extLst>
              <a:ext uri="{FF2B5EF4-FFF2-40B4-BE49-F238E27FC236}">
                <a16:creationId xmlns:a16="http://schemas.microsoft.com/office/drawing/2014/main" id="{A40EF715-C5F8-4797-88AE-7A4263366911}"/>
              </a:ext>
            </a:extLst>
          </p:cNvPr>
          <p:cNvSpPr>
            <a:spLocks noEditPoints="1"/>
          </p:cNvSpPr>
          <p:nvPr/>
        </p:nvSpPr>
        <p:spPr bwMode="auto">
          <a:xfrm>
            <a:off x="4158418" y="3221179"/>
            <a:ext cx="1751846" cy="864836"/>
          </a:xfrm>
          <a:custGeom>
            <a:avLst/>
            <a:gdLst>
              <a:gd name="T0" fmla="*/ 483 w 1501"/>
              <a:gd name="T1" fmla="*/ 136 h 741"/>
              <a:gd name="T2" fmla="*/ 350 w 1501"/>
              <a:gd name="T3" fmla="*/ 208 h 741"/>
              <a:gd name="T4" fmla="*/ 336 w 1501"/>
              <a:gd name="T5" fmla="*/ 258 h 741"/>
              <a:gd name="T6" fmla="*/ 368 w 1501"/>
              <a:gd name="T7" fmla="*/ 335 h 741"/>
              <a:gd name="T8" fmla="*/ 334 w 1501"/>
              <a:gd name="T9" fmla="*/ 421 h 741"/>
              <a:gd name="T10" fmla="*/ 323 w 1501"/>
              <a:gd name="T11" fmla="*/ 363 h 741"/>
              <a:gd name="T12" fmla="*/ 155 w 1501"/>
              <a:gd name="T13" fmla="*/ 295 h 741"/>
              <a:gd name="T14" fmla="*/ 94 w 1501"/>
              <a:gd name="T15" fmla="*/ 299 h 741"/>
              <a:gd name="T16" fmla="*/ 50 w 1501"/>
              <a:gd name="T17" fmla="*/ 425 h 741"/>
              <a:gd name="T18" fmla="*/ 3 w 1501"/>
              <a:gd name="T19" fmla="*/ 478 h 741"/>
              <a:gd name="T20" fmla="*/ 18 w 1501"/>
              <a:gd name="T21" fmla="*/ 590 h 741"/>
              <a:gd name="T22" fmla="*/ 168 w 1501"/>
              <a:gd name="T23" fmla="*/ 604 h 741"/>
              <a:gd name="T24" fmla="*/ 16 w 1501"/>
              <a:gd name="T25" fmla="*/ 644 h 741"/>
              <a:gd name="T26" fmla="*/ 112 w 1501"/>
              <a:gd name="T27" fmla="*/ 655 h 741"/>
              <a:gd name="T28" fmla="*/ 251 w 1501"/>
              <a:gd name="T29" fmla="*/ 648 h 741"/>
              <a:gd name="T30" fmla="*/ 258 w 1501"/>
              <a:gd name="T31" fmla="*/ 682 h 741"/>
              <a:gd name="T32" fmla="*/ 284 w 1501"/>
              <a:gd name="T33" fmla="*/ 702 h 741"/>
              <a:gd name="T34" fmla="*/ 349 w 1501"/>
              <a:gd name="T35" fmla="*/ 703 h 741"/>
              <a:gd name="T36" fmla="*/ 412 w 1501"/>
              <a:gd name="T37" fmla="*/ 740 h 741"/>
              <a:gd name="T38" fmla="*/ 477 w 1501"/>
              <a:gd name="T39" fmla="*/ 723 h 741"/>
              <a:gd name="T40" fmla="*/ 538 w 1501"/>
              <a:gd name="T41" fmla="*/ 676 h 741"/>
              <a:gd name="T42" fmla="*/ 599 w 1501"/>
              <a:gd name="T43" fmla="*/ 718 h 741"/>
              <a:gd name="T44" fmla="*/ 660 w 1501"/>
              <a:gd name="T45" fmla="*/ 713 h 741"/>
              <a:gd name="T46" fmla="*/ 760 w 1501"/>
              <a:gd name="T47" fmla="*/ 705 h 741"/>
              <a:gd name="T48" fmla="*/ 917 w 1501"/>
              <a:gd name="T49" fmla="*/ 689 h 741"/>
              <a:gd name="T50" fmla="*/ 1010 w 1501"/>
              <a:gd name="T51" fmla="*/ 662 h 741"/>
              <a:gd name="T52" fmla="*/ 1136 w 1501"/>
              <a:gd name="T53" fmla="*/ 662 h 741"/>
              <a:gd name="T54" fmla="*/ 1251 w 1501"/>
              <a:gd name="T55" fmla="*/ 640 h 741"/>
              <a:gd name="T56" fmla="*/ 1312 w 1501"/>
              <a:gd name="T57" fmla="*/ 632 h 741"/>
              <a:gd name="T58" fmla="*/ 1380 w 1501"/>
              <a:gd name="T59" fmla="*/ 630 h 741"/>
              <a:gd name="T60" fmla="*/ 1450 w 1501"/>
              <a:gd name="T61" fmla="*/ 586 h 741"/>
              <a:gd name="T62" fmla="*/ 1499 w 1501"/>
              <a:gd name="T63" fmla="*/ 544 h 741"/>
              <a:gd name="T64" fmla="*/ 1491 w 1501"/>
              <a:gd name="T65" fmla="*/ 514 h 741"/>
              <a:gd name="T66" fmla="*/ 1250 w 1501"/>
              <a:gd name="T67" fmla="*/ 262 h 741"/>
              <a:gd name="T68" fmla="*/ 1089 w 1501"/>
              <a:gd name="T69" fmla="*/ 349 h 741"/>
              <a:gd name="T70" fmla="*/ 1044 w 1501"/>
              <a:gd name="T71" fmla="*/ 386 h 741"/>
              <a:gd name="T72" fmla="*/ 1091 w 1501"/>
              <a:gd name="T73" fmla="*/ 402 h 741"/>
              <a:gd name="T74" fmla="*/ 1231 w 1501"/>
              <a:gd name="T75" fmla="*/ 428 h 741"/>
              <a:gd name="T76" fmla="*/ 1224 w 1501"/>
              <a:gd name="T77" fmla="*/ 498 h 741"/>
              <a:gd name="T78" fmla="*/ 1194 w 1501"/>
              <a:gd name="T79" fmla="*/ 461 h 741"/>
              <a:gd name="T80" fmla="*/ 1040 w 1501"/>
              <a:gd name="T81" fmla="*/ 418 h 741"/>
              <a:gd name="T82" fmla="*/ 903 w 1501"/>
              <a:gd name="T83" fmla="*/ 403 h 741"/>
              <a:gd name="T84" fmla="*/ 875 w 1501"/>
              <a:gd name="T85" fmla="*/ 297 h 741"/>
              <a:gd name="T86" fmla="*/ 826 w 1501"/>
              <a:gd name="T87" fmla="*/ 204 h 741"/>
              <a:gd name="T88" fmla="*/ 773 w 1501"/>
              <a:gd name="T89" fmla="*/ 145 h 741"/>
              <a:gd name="T90" fmla="*/ 725 w 1501"/>
              <a:gd name="T91" fmla="*/ 82 h 741"/>
              <a:gd name="T92" fmla="*/ 688 w 1501"/>
              <a:gd name="T93" fmla="*/ 28 h 741"/>
              <a:gd name="T94" fmla="*/ 629 w 1501"/>
              <a:gd name="T95" fmla="*/ 0 h 741"/>
              <a:gd name="T96" fmla="*/ 547 w 1501"/>
              <a:gd name="T97" fmla="*/ 44 h 741"/>
              <a:gd name="T98" fmla="*/ 747 w 1501"/>
              <a:gd name="T99" fmla="*/ 273 h 741"/>
              <a:gd name="T100" fmla="*/ 757 w 1501"/>
              <a:gd name="T101" fmla="*/ 305 h 741"/>
              <a:gd name="T102" fmla="*/ 783 w 1501"/>
              <a:gd name="T103" fmla="*/ 319 h 741"/>
              <a:gd name="T104" fmla="*/ 796 w 1501"/>
              <a:gd name="T105" fmla="*/ 349 h 741"/>
              <a:gd name="T106" fmla="*/ 809 w 1501"/>
              <a:gd name="T107" fmla="*/ 388 h 741"/>
              <a:gd name="T108" fmla="*/ 713 w 1501"/>
              <a:gd name="T109" fmla="*/ 386 h 741"/>
              <a:gd name="T110" fmla="*/ 747 w 1501"/>
              <a:gd name="T111" fmla="*/ 273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01" h="741">
                <a:moveTo>
                  <a:pt x="508" y="112"/>
                </a:moveTo>
                <a:lnTo>
                  <a:pt x="508" y="112"/>
                </a:lnTo>
                <a:lnTo>
                  <a:pt x="507" y="114"/>
                </a:lnTo>
                <a:lnTo>
                  <a:pt x="504" y="121"/>
                </a:lnTo>
                <a:lnTo>
                  <a:pt x="500" y="125"/>
                </a:lnTo>
                <a:lnTo>
                  <a:pt x="497" y="129"/>
                </a:lnTo>
                <a:lnTo>
                  <a:pt x="491" y="133"/>
                </a:lnTo>
                <a:lnTo>
                  <a:pt x="483" y="136"/>
                </a:lnTo>
                <a:lnTo>
                  <a:pt x="483" y="136"/>
                </a:lnTo>
                <a:lnTo>
                  <a:pt x="455" y="149"/>
                </a:lnTo>
                <a:lnTo>
                  <a:pt x="412" y="170"/>
                </a:lnTo>
                <a:lnTo>
                  <a:pt x="391" y="181"/>
                </a:lnTo>
                <a:lnTo>
                  <a:pt x="372" y="192"/>
                </a:lnTo>
                <a:lnTo>
                  <a:pt x="357" y="200"/>
                </a:lnTo>
                <a:lnTo>
                  <a:pt x="352" y="205"/>
                </a:lnTo>
                <a:lnTo>
                  <a:pt x="350" y="208"/>
                </a:lnTo>
                <a:lnTo>
                  <a:pt x="350" y="208"/>
                </a:lnTo>
                <a:lnTo>
                  <a:pt x="344" y="221"/>
                </a:lnTo>
                <a:lnTo>
                  <a:pt x="337" y="235"/>
                </a:lnTo>
                <a:lnTo>
                  <a:pt x="334" y="246"/>
                </a:lnTo>
                <a:lnTo>
                  <a:pt x="333" y="251"/>
                </a:lnTo>
                <a:lnTo>
                  <a:pt x="334" y="255"/>
                </a:lnTo>
                <a:lnTo>
                  <a:pt x="334" y="255"/>
                </a:lnTo>
                <a:lnTo>
                  <a:pt x="336" y="258"/>
                </a:lnTo>
                <a:lnTo>
                  <a:pt x="339" y="261"/>
                </a:lnTo>
                <a:lnTo>
                  <a:pt x="342" y="265"/>
                </a:lnTo>
                <a:lnTo>
                  <a:pt x="346" y="273"/>
                </a:lnTo>
                <a:lnTo>
                  <a:pt x="346" y="273"/>
                </a:lnTo>
                <a:lnTo>
                  <a:pt x="357" y="304"/>
                </a:lnTo>
                <a:lnTo>
                  <a:pt x="362" y="321"/>
                </a:lnTo>
                <a:lnTo>
                  <a:pt x="368" y="335"/>
                </a:lnTo>
                <a:lnTo>
                  <a:pt x="368" y="335"/>
                </a:lnTo>
                <a:lnTo>
                  <a:pt x="403" y="409"/>
                </a:lnTo>
                <a:lnTo>
                  <a:pt x="350" y="419"/>
                </a:lnTo>
                <a:lnTo>
                  <a:pt x="350" y="419"/>
                </a:lnTo>
                <a:lnTo>
                  <a:pt x="342" y="421"/>
                </a:lnTo>
                <a:lnTo>
                  <a:pt x="336" y="423"/>
                </a:lnTo>
                <a:lnTo>
                  <a:pt x="335" y="423"/>
                </a:lnTo>
                <a:lnTo>
                  <a:pt x="334" y="421"/>
                </a:lnTo>
                <a:lnTo>
                  <a:pt x="334" y="421"/>
                </a:lnTo>
                <a:lnTo>
                  <a:pt x="337" y="387"/>
                </a:lnTo>
                <a:lnTo>
                  <a:pt x="337" y="387"/>
                </a:lnTo>
                <a:lnTo>
                  <a:pt x="339" y="384"/>
                </a:lnTo>
                <a:lnTo>
                  <a:pt x="337" y="381"/>
                </a:lnTo>
                <a:lnTo>
                  <a:pt x="334" y="376"/>
                </a:lnTo>
                <a:lnTo>
                  <a:pt x="334" y="376"/>
                </a:lnTo>
                <a:lnTo>
                  <a:pt x="329" y="368"/>
                </a:lnTo>
                <a:lnTo>
                  <a:pt x="323" y="363"/>
                </a:lnTo>
                <a:lnTo>
                  <a:pt x="318" y="360"/>
                </a:lnTo>
                <a:lnTo>
                  <a:pt x="276" y="351"/>
                </a:lnTo>
                <a:lnTo>
                  <a:pt x="263" y="339"/>
                </a:lnTo>
                <a:lnTo>
                  <a:pt x="216" y="339"/>
                </a:lnTo>
                <a:lnTo>
                  <a:pt x="210" y="293"/>
                </a:lnTo>
                <a:lnTo>
                  <a:pt x="210" y="293"/>
                </a:lnTo>
                <a:lnTo>
                  <a:pt x="178" y="294"/>
                </a:lnTo>
                <a:lnTo>
                  <a:pt x="155" y="295"/>
                </a:lnTo>
                <a:lnTo>
                  <a:pt x="142" y="294"/>
                </a:lnTo>
                <a:lnTo>
                  <a:pt x="123" y="287"/>
                </a:lnTo>
                <a:lnTo>
                  <a:pt x="123" y="287"/>
                </a:lnTo>
                <a:lnTo>
                  <a:pt x="110" y="284"/>
                </a:lnTo>
                <a:lnTo>
                  <a:pt x="110" y="284"/>
                </a:lnTo>
                <a:lnTo>
                  <a:pt x="107" y="287"/>
                </a:lnTo>
                <a:lnTo>
                  <a:pt x="102" y="292"/>
                </a:lnTo>
                <a:lnTo>
                  <a:pt x="94" y="299"/>
                </a:lnTo>
                <a:lnTo>
                  <a:pt x="45" y="303"/>
                </a:lnTo>
                <a:lnTo>
                  <a:pt x="41" y="355"/>
                </a:lnTo>
                <a:lnTo>
                  <a:pt x="29" y="355"/>
                </a:lnTo>
                <a:lnTo>
                  <a:pt x="29" y="370"/>
                </a:lnTo>
                <a:lnTo>
                  <a:pt x="18" y="379"/>
                </a:lnTo>
                <a:lnTo>
                  <a:pt x="19" y="395"/>
                </a:lnTo>
                <a:lnTo>
                  <a:pt x="50" y="425"/>
                </a:lnTo>
                <a:lnTo>
                  <a:pt x="50" y="425"/>
                </a:lnTo>
                <a:lnTo>
                  <a:pt x="39" y="437"/>
                </a:lnTo>
                <a:lnTo>
                  <a:pt x="31" y="447"/>
                </a:lnTo>
                <a:lnTo>
                  <a:pt x="25" y="452"/>
                </a:lnTo>
                <a:lnTo>
                  <a:pt x="25" y="452"/>
                </a:lnTo>
                <a:lnTo>
                  <a:pt x="20" y="456"/>
                </a:lnTo>
                <a:lnTo>
                  <a:pt x="13" y="463"/>
                </a:lnTo>
                <a:lnTo>
                  <a:pt x="5" y="473"/>
                </a:lnTo>
                <a:lnTo>
                  <a:pt x="3" y="478"/>
                </a:lnTo>
                <a:lnTo>
                  <a:pt x="0" y="484"/>
                </a:lnTo>
                <a:lnTo>
                  <a:pt x="0" y="484"/>
                </a:lnTo>
                <a:lnTo>
                  <a:pt x="0" y="492"/>
                </a:lnTo>
                <a:lnTo>
                  <a:pt x="0" y="504"/>
                </a:lnTo>
                <a:lnTo>
                  <a:pt x="4" y="536"/>
                </a:lnTo>
                <a:lnTo>
                  <a:pt x="10" y="570"/>
                </a:lnTo>
                <a:lnTo>
                  <a:pt x="14" y="582"/>
                </a:lnTo>
                <a:lnTo>
                  <a:pt x="18" y="590"/>
                </a:lnTo>
                <a:lnTo>
                  <a:pt x="18" y="590"/>
                </a:lnTo>
                <a:lnTo>
                  <a:pt x="20" y="593"/>
                </a:lnTo>
                <a:lnTo>
                  <a:pt x="26" y="595"/>
                </a:lnTo>
                <a:lnTo>
                  <a:pt x="45" y="599"/>
                </a:lnTo>
                <a:lnTo>
                  <a:pt x="70" y="602"/>
                </a:lnTo>
                <a:lnTo>
                  <a:pt x="97" y="603"/>
                </a:lnTo>
                <a:lnTo>
                  <a:pt x="146" y="604"/>
                </a:lnTo>
                <a:lnTo>
                  <a:pt x="168" y="604"/>
                </a:lnTo>
                <a:lnTo>
                  <a:pt x="166" y="610"/>
                </a:lnTo>
                <a:lnTo>
                  <a:pt x="166" y="610"/>
                </a:lnTo>
                <a:lnTo>
                  <a:pt x="92" y="625"/>
                </a:lnTo>
                <a:lnTo>
                  <a:pt x="41" y="635"/>
                </a:lnTo>
                <a:lnTo>
                  <a:pt x="18" y="641"/>
                </a:lnTo>
                <a:lnTo>
                  <a:pt x="18" y="641"/>
                </a:lnTo>
                <a:lnTo>
                  <a:pt x="16" y="642"/>
                </a:lnTo>
                <a:lnTo>
                  <a:pt x="16" y="644"/>
                </a:lnTo>
                <a:lnTo>
                  <a:pt x="16" y="646"/>
                </a:lnTo>
                <a:lnTo>
                  <a:pt x="18" y="647"/>
                </a:lnTo>
                <a:lnTo>
                  <a:pt x="21" y="648"/>
                </a:lnTo>
                <a:lnTo>
                  <a:pt x="34" y="651"/>
                </a:lnTo>
                <a:lnTo>
                  <a:pt x="34" y="651"/>
                </a:lnTo>
                <a:lnTo>
                  <a:pt x="72" y="653"/>
                </a:lnTo>
                <a:lnTo>
                  <a:pt x="112" y="655"/>
                </a:lnTo>
                <a:lnTo>
                  <a:pt x="112" y="655"/>
                </a:lnTo>
                <a:lnTo>
                  <a:pt x="135" y="655"/>
                </a:lnTo>
                <a:lnTo>
                  <a:pt x="165" y="653"/>
                </a:lnTo>
                <a:lnTo>
                  <a:pt x="194" y="651"/>
                </a:lnTo>
                <a:lnTo>
                  <a:pt x="216" y="651"/>
                </a:lnTo>
                <a:lnTo>
                  <a:pt x="216" y="651"/>
                </a:lnTo>
                <a:lnTo>
                  <a:pt x="233" y="650"/>
                </a:lnTo>
                <a:lnTo>
                  <a:pt x="246" y="648"/>
                </a:lnTo>
                <a:lnTo>
                  <a:pt x="251" y="648"/>
                </a:lnTo>
                <a:lnTo>
                  <a:pt x="256" y="648"/>
                </a:lnTo>
                <a:lnTo>
                  <a:pt x="260" y="650"/>
                </a:lnTo>
                <a:lnTo>
                  <a:pt x="261" y="652"/>
                </a:lnTo>
                <a:lnTo>
                  <a:pt x="261" y="652"/>
                </a:lnTo>
                <a:lnTo>
                  <a:pt x="262" y="657"/>
                </a:lnTo>
                <a:lnTo>
                  <a:pt x="261" y="662"/>
                </a:lnTo>
                <a:lnTo>
                  <a:pt x="258" y="674"/>
                </a:lnTo>
                <a:lnTo>
                  <a:pt x="258" y="682"/>
                </a:lnTo>
                <a:lnTo>
                  <a:pt x="260" y="688"/>
                </a:lnTo>
                <a:lnTo>
                  <a:pt x="262" y="690"/>
                </a:lnTo>
                <a:lnTo>
                  <a:pt x="265" y="694"/>
                </a:lnTo>
                <a:lnTo>
                  <a:pt x="268" y="697"/>
                </a:lnTo>
                <a:lnTo>
                  <a:pt x="273" y="699"/>
                </a:lnTo>
                <a:lnTo>
                  <a:pt x="273" y="699"/>
                </a:lnTo>
                <a:lnTo>
                  <a:pt x="279" y="700"/>
                </a:lnTo>
                <a:lnTo>
                  <a:pt x="284" y="702"/>
                </a:lnTo>
                <a:lnTo>
                  <a:pt x="297" y="703"/>
                </a:lnTo>
                <a:lnTo>
                  <a:pt x="308" y="702"/>
                </a:lnTo>
                <a:lnTo>
                  <a:pt x="319" y="700"/>
                </a:lnTo>
                <a:lnTo>
                  <a:pt x="330" y="699"/>
                </a:lnTo>
                <a:lnTo>
                  <a:pt x="339" y="698"/>
                </a:lnTo>
                <a:lnTo>
                  <a:pt x="345" y="699"/>
                </a:lnTo>
                <a:lnTo>
                  <a:pt x="346" y="700"/>
                </a:lnTo>
                <a:lnTo>
                  <a:pt x="349" y="703"/>
                </a:lnTo>
                <a:lnTo>
                  <a:pt x="349" y="703"/>
                </a:lnTo>
                <a:lnTo>
                  <a:pt x="352" y="709"/>
                </a:lnTo>
                <a:lnTo>
                  <a:pt x="361" y="718"/>
                </a:lnTo>
                <a:lnTo>
                  <a:pt x="372" y="725"/>
                </a:lnTo>
                <a:lnTo>
                  <a:pt x="386" y="732"/>
                </a:lnTo>
                <a:lnTo>
                  <a:pt x="394" y="736"/>
                </a:lnTo>
                <a:lnTo>
                  <a:pt x="403" y="739"/>
                </a:lnTo>
                <a:lnTo>
                  <a:pt x="412" y="740"/>
                </a:lnTo>
                <a:lnTo>
                  <a:pt x="420" y="741"/>
                </a:lnTo>
                <a:lnTo>
                  <a:pt x="430" y="741"/>
                </a:lnTo>
                <a:lnTo>
                  <a:pt x="440" y="740"/>
                </a:lnTo>
                <a:lnTo>
                  <a:pt x="450" y="737"/>
                </a:lnTo>
                <a:lnTo>
                  <a:pt x="460" y="734"/>
                </a:lnTo>
                <a:lnTo>
                  <a:pt x="460" y="734"/>
                </a:lnTo>
                <a:lnTo>
                  <a:pt x="468" y="729"/>
                </a:lnTo>
                <a:lnTo>
                  <a:pt x="477" y="723"/>
                </a:lnTo>
                <a:lnTo>
                  <a:pt x="491" y="711"/>
                </a:lnTo>
                <a:lnTo>
                  <a:pt x="503" y="699"/>
                </a:lnTo>
                <a:lnTo>
                  <a:pt x="513" y="688"/>
                </a:lnTo>
                <a:lnTo>
                  <a:pt x="521" y="681"/>
                </a:lnTo>
                <a:lnTo>
                  <a:pt x="526" y="677"/>
                </a:lnTo>
                <a:lnTo>
                  <a:pt x="530" y="676"/>
                </a:lnTo>
                <a:lnTo>
                  <a:pt x="534" y="676"/>
                </a:lnTo>
                <a:lnTo>
                  <a:pt x="538" y="676"/>
                </a:lnTo>
                <a:lnTo>
                  <a:pt x="541" y="678"/>
                </a:lnTo>
                <a:lnTo>
                  <a:pt x="546" y="683"/>
                </a:lnTo>
                <a:lnTo>
                  <a:pt x="546" y="683"/>
                </a:lnTo>
                <a:lnTo>
                  <a:pt x="555" y="693"/>
                </a:lnTo>
                <a:lnTo>
                  <a:pt x="566" y="700"/>
                </a:lnTo>
                <a:lnTo>
                  <a:pt x="577" y="708"/>
                </a:lnTo>
                <a:lnTo>
                  <a:pt x="588" y="714"/>
                </a:lnTo>
                <a:lnTo>
                  <a:pt x="599" y="718"/>
                </a:lnTo>
                <a:lnTo>
                  <a:pt x="609" y="721"/>
                </a:lnTo>
                <a:lnTo>
                  <a:pt x="619" y="723"/>
                </a:lnTo>
                <a:lnTo>
                  <a:pt x="626" y="723"/>
                </a:lnTo>
                <a:lnTo>
                  <a:pt x="626" y="723"/>
                </a:lnTo>
                <a:lnTo>
                  <a:pt x="634" y="723"/>
                </a:lnTo>
                <a:lnTo>
                  <a:pt x="640" y="720"/>
                </a:lnTo>
                <a:lnTo>
                  <a:pt x="654" y="715"/>
                </a:lnTo>
                <a:lnTo>
                  <a:pt x="660" y="713"/>
                </a:lnTo>
                <a:lnTo>
                  <a:pt x="668" y="710"/>
                </a:lnTo>
                <a:lnTo>
                  <a:pt x="677" y="709"/>
                </a:lnTo>
                <a:lnTo>
                  <a:pt x="687" y="709"/>
                </a:lnTo>
                <a:lnTo>
                  <a:pt x="687" y="709"/>
                </a:lnTo>
                <a:lnTo>
                  <a:pt x="707" y="710"/>
                </a:lnTo>
                <a:lnTo>
                  <a:pt x="723" y="711"/>
                </a:lnTo>
                <a:lnTo>
                  <a:pt x="739" y="710"/>
                </a:lnTo>
                <a:lnTo>
                  <a:pt x="760" y="705"/>
                </a:lnTo>
                <a:lnTo>
                  <a:pt x="760" y="705"/>
                </a:lnTo>
                <a:lnTo>
                  <a:pt x="775" y="700"/>
                </a:lnTo>
                <a:lnTo>
                  <a:pt x="781" y="698"/>
                </a:lnTo>
                <a:lnTo>
                  <a:pt x="796" y="697"/>
                </a:lnTo>
                <a:lnTo>
                  <a:pt x="835" y="695"/>
                </a:lnTo>
                <a:lnTo>
                  <a:pt x="835" y="695"/>
                </a:lnTo>
                <a:lnTo>
                  <a:pt x="882" y="692"/>
                </a:lnTo>
                <a:lnTo>
                  <a:pt x="917" y="689"/>
                </a:lnTo>
                <a:lnTo>
                  <a:pt x="938" y="684"/>
                </a:lnTo>
                <a:lnTo>
                  <a:pt x="944" y="683"/>
                </a:lnTo>
                <a:lnTo>
                  <a:pt x="947" y="681"/>
                </a:lnTo>
                <a:lnTo>
                  <a:pt x="947" y="681"/>
                </a:lnTo>
                <a:lnTo>
                  <a:pt x="955" y="678"/>
                </a:lnTo>
                <a:lnTo>
                  <a:pt x="968" y="673"/>
                </a:lnTo>
                <a:lnTo>
                  <a:pt x="988" y="668"/>
                </a:lnTo>
                <a:lnTo>
                  <a:pt x="1010" y="662"/>
                </a:lnTo>
                <a:lnTo>
                  <a:pt x="1035" y="657"/>
                </a:lnTo>
                <a:lnTo>
                  <a:pt x="1060" y="655"/>
                </a:lnTo>
                <a:lnTo>
                  <a:pt x="1082" y="655"/>
                </a:lnTo>
                <a:lnTo>
                  <a:pt x="1092" y="655"/>
                </a:lnTo>
                <a:lnTo>
                  <a:pt x="1101" y="657"/>
                </a:lnTo>
                <a:lnTo>
                  <a:pt x="1101" y="657"/>
                </a:lnTo>
                <a:lnTo>
                  <a:pt x="1118" y="661"/>
                </a:lnTo>
                <a:lnTo>
                  <a:pt x="1136" y="662"/>
                </a:lnTo>
                <a:lnTo>
                  <a:pt x="1155" y="662"/>
                </a:lnTo>
                <a:lnTo>
                  <a:pt x="1175" y="661"/>
                </a:lnTo>
                <a:lnTo>
                  <a:pt x="1193" y="658"/>
                </a:lnTo>
                <a:lnTo>
                  <a:pt x="1210" y="655"/>
                </a:lnTo>
                <a:lnTo>
                  <a:pt x="1226" y="650"/>
                </a:lnTo>
                <a:lnTo>
                  <a:pt x="1240" y="645"/>
                </a:lnTo>
                <a:lnTo>
                  <a:pt x="1240" y="645"/>
                </a:lnTo>
                <a:lnTo>
                  <a:pt x="1251" y="640"/>
                </a:lnTo>
                <a:lnTo>
                  <a:pt x="1259" y="635"/>
                </a:lnTo>
                <a:lnTo>
                  <a:pt x="1268" y="629"/>
                </a:lnTo>
                <a:lnTo>
                  <a:pt x="1272" y="628"/>
                </a:lnTo>
                <a:lnTo>
                  <a:pt x="1277" y="626"/>
                </a:lnTo>
                <a:lnTo>
                  <a:pt x="1283" y="628"/>
                </a:lnTo>
                <a:lnTo>
                  <a:pt x="1293" y="629"/>
                </a:lnTo>
                <a:lnTo>
                  <a:pt x="1293" y="629"/>
                </a:lnTo>
                <a:lnTo>
                  <a:pt x="1312" y="632"/>
                </a:lnTo>
                <a:lnTo>
                  <a:pt x="1329" y="636"/>
                </a:lnTo>
                <a:lnTo>
                  <a:pt x="1336" y="636"/>
                </a:lnTo>
                <a:lnTo>
                  <a:pt x="1345" y="636"/>
                </a:lnTo>
                <a:lnTo>
                  <a:pt x="1355" y="635"/>
                </a:lnTo>
                <a:lnTo>
                  <a:pt x="1365" y="632"/>
                </a:lnTo>
                <a:lnTo>
                  <a:pt x="1365" y="632"/>
                </a:lnTo>
                <a:lnTo>
                  <a:pt x="1375" y="630"/>
                </a:lnTo>
                <a:lnTo>
                  <a:pt x="1380" y="630"/>
                </a:lnTo>
                <a:lnTo>
                  <a:pt x="1385" y="630"/>
                </a:lnTo>
                <a:lnTo>
                  <a:pt x="1387" y="630"/>
                </a:lnTo>
                <a:lnTo>
                  <a:pt x="1391" y="628"/>
                </a:lnTo>
                <a:lnTo>
                  <a:pt x="1409" y="616"/>
                </a:lnTo>
                <a:lnTo>
                  <a:pt x="1409" y="616"/>
                </a:lnTo>
                <a:lnTo>
                  <a:pt x="1423" y="608"/>
                </a:lnTo>
                <a:lnTo>
                  <a:pt x="1434" y="599"/>
                </a:lnTo>
                <a:lnTo>
                  <a:pt x="1450" y="586"/>
                </a:lnTo>
                <a:lnTo>
                  <a:pt x="1460" y="576"/>
                </a:lnTo>
                <a:lnTo>
                  <a:pt x="1462" y="572"/>
                </a:lnTo>
                <a:lnTo>
                  <a:pt x="1462" y="572"/>
                </a:lnTo>
                <a:lnTo>
                  <a:pt x="1469" y="570"/>
                </a:lnTo>
                <a:lnTo>
                  <a:pt x="1482" y="561"/>
                </a:lnTo>
                <a:lnTo>
                  <a:pt x="1489" y="556"/>
                </a:lnTo>
                <a:lnTo>
                  <a:pt x="1496" y="550"/>
                </a:lnTo>
                <a:lnTo>
                  <a:pt x="1499" y="544"/>
                </a:lnTo>
                <a:lnTo>
                  <a:pt x="1501" y="540"/>
                </a:lnTo>
                <a:lnTo>
                  <a:pt x="1501" y="536"/>
                </a:lnTo>
                <a:lnTo>
                  <a:pt x="1501" y="536"/>
                </a:lnTo>
                <a:lnTo>
                  <a:pt x="1499" y="525"/>
                </a:lnTo>
                <a:lnTo>
                  <a:pt x="1499" y="519"/>
                </a:lnTo>
                <a:lnTo>
                  <a:pt x="1498" y="516"/>
                </a:lnTo>
                <a:lnTo>
                  <a:pt x="1497" y="515"/>
                </a:lnTo>
                <a:lnTo>
                  <a:pt x="1491" y="514"/>
                </a:lnTo>
                <a:lnTo>
                  <a:pt x="1491" y="514"/>
                </a:lnTo>
                <a:lnTo>
                  <a:pt x="1392" y="498"/>
                </a:lnTo>
                <a:lnTo>
                  <a:pt x="1392" y="498"/>
                </a:lnTo>
                <a:lnTo>
                  <a:pt x="1366" y="494"/>
                </a:lnTo>
                <a:lnTo>
                  <a:pt x="1331" y="491"/>
                </a:lnTo>
                <a:lnTo>
                  <a:pt x="1288" y="486"/>
                </a:lnTo>
                <a:lnTo>
                  <a:pt x="1250" y="262"/>
                </a:lnTo>
                <a:lnTo>
                  <a:pt x="1250" y="262"/>
                </a:lnTo>
                <a:lnTo>
                  <a:pt x="1247" y="261"/>
                </a:lnTo>
                <a:lnTo>
                  <a:pt x="1244" y="261"/>
                </a:lnTo>
                <a:lnTo>
                  <a:pt x="1238" y="262"/>
                </a:lnTo>
                <a:lnTo>
                  <a:pt x="1238" y="262"/>
                </a:lnTo>
                <a:lnTo>
                  <a:pt x="1215" y="275"/>
                </a:lnTo>
                <a:lnTo>
                  <a:pt x="1171" y="300"/>
                </a:lnTo>
                <a:lnTo>
                  <a:pt x="1123" y="329"/>
                </a:lnTo>
                <a:lnTo>
                  <a:pt x="1089" y="349"/>
                </a:lnTo>
                <a:lnTo>
                  <a:pt x="1089" y="349"/>
                </a:lnTo>
                <a:lnTo>
                  <a:pt x="1071" y="361"/>
                </a:lnTo>
                <a:lnTo>
                  <a:pt x="1057" y="371"/>
                </a:lnTo>
                <a:lnTo>
                  <a:pt x="1046" y="379"/>
                </a:lnTo>
                <a:lnTo>
                  <a:pt x="1046" y="379"/>
                </a:lnTo>
                <a:lnTo>
                  <a:pt x="1045" y="381"/>
                </a:lnTo>
                <a:lnTo>
                  <a:pt x="1044" y="383"/>
                </a:lnTo>
                <a:lnTo>
                  <a:pt x="1044" y="386"/>
                </a:lnTo>
                <a:lnTo>
                  <a:pt x="1045" y="387"/>
                </a:lnTo>
                <a:lnTo>
                  <a:pt x="1047" y="389"/>
                </a:lnTo>
                <a:lnTo>
                  <a:pt x="1050" y="392"/>
                </a:lnTo>
                <a:lnTo>
                  <a:pt x="1050" y="392"/>
                </a:lnTo>
                <a:lnTo>
                  <a:pt x="1059" y="395"/>
                </a:lnTo>
                <a:lnTo>
                  <a:pt x="1065" y="398"/>
                </a:lnTo>
                <a:lnTo>
                  <a:pt x="1075" y="400"/>
                </a:lnTo>
                <a:lnTo>
                  <a:pt x="1091" y="402"/>
                </a:lnTo>
                <a:lnTo>
                  <a:pt x="1091" y="402"/>
                </a:lnTo>
                <a:lnTo>
                  <a:pt x="1113" y="402"/>
                </a:lnTo>
                <a:lnTo>
                  <a:pt x="1134" y="404"/>
                </a:lnTo>
                <a:lnTo>
                  <a:pt x="1155" y="408"/>
                </a:lnTo>
                <a:lnTo>
                  <a:pt x="1176" y="414"/>
                </a:lnTo>
                <a:lnTo>
                  <a:pt x="1176" y="414"/>
                </a:lnTo>
                <a:lnTo>
                  <a:pt x="1215" y="425"/>
                </a:lnTo>
                <a:lnTo>
                  <a:pt x="1231" y="428"/>
                </a:lnTo>
                <a:lnTo>
                  <a:pt x="1243" y="430"/>
                </a:lnTo>
                <a:lnTo>
                  <a:pt x="1259" y="430"/>
                </a:lnTo>
                <a:lnTo>
                  <a:pt x="1268" y="488"/>
                </a:lnTo>
                <a:lnTo>
                  <a:pt x="1268" y="488"/>
                </a:lnTo>
                <a:lnTo>
                  <a:pt x="1249" y="493"/>
                </a:lnTo>
                <a:lnTo>
                  <a:pt x="1226" y="498"/>
                </a:lnTo>
                <a:lnTo>
                  <a:pt x="1226" y="498"/>
                </a:lnTo>
                <a:lnTo>
                  <a:pt x="1224" y="498"/>
                </a:lnTo>
                <a:lnTo>
                  <a:pt x="1220" y="497"/>
                </a:lnTo>
                <a:lnTo>
                  <a:pt x="1206" y="482"/>
                </a:lnTo>
                <a:lnTo>
                  <a:pt x="1206" y="482"/>
                </a:lnTo>
                <a:lnTo>
                  <a:pt x="1202" y="476"/>
                </a:lnTo>
                <a:lnTo>
                  <a:pt x="1199" y="472"/>
                </a:lnTo>
                <a:lnTo>
                  <a:pt x="1199" y="468"/>
                </a:lnTo>
                <a:lnTo>
                  <a:pt x="1198" y="465"/>
                </a:lnTo>
                <a:lnTo>
                  <a:pt x="1194" y="461"/>
                </a:lnTo>
                <a:lnTo>
                  <a:pt x="1187" y="456"/>
                </a:lnTo>
                <a:lnTo>
                  <a:pt x="1175" y="451"/>
                </a:lnTo>
                <a:lnTo>
                  <a:pt x="1155" y="444"/>
                </a:lnTo>
                <a:lnTo>
                  <a:pt x="1155" y="444"/>
                </a:lnTo>
                <a:lnTo>
                  <a:pt x="1130" y="436"/>
                </a:lnTo>
                <a:lnTo>
                  <a:pt x="1102" y="429"/>
                </a:lnTo>
                <a:lnTo>
                  <a:pt x="1071" y="423"/>
                </a:lnTo>
                <a:lnTo>
                  <a:pt x="1040" y="418"/>
                </a:lnTo>
                <a:lnTo>
                  <a:pt x="984" y="409"/>
                </a:lnTo>
                <a:lnTo>
                  <a:pt x="945" y="405"/>
                </a:lnTo>
                <a:lnTo>
                  <a:pt x="945" y="405"/>
                </a:lnTo>
                <a:lnTo>
                  <a:pt x="924" y="404"/>
                </a:lnTo>
                <a:lnTo>
                  <a:pt x="912" y="404"/>
                </a:lnTo>
                <a:lnTo>
                  <a:pt x="905" y="404"/>
                </a:lnTo>
                <a:lnTo>
                  <a:pt x="903" y="403"/>
                </a:lnTo>
                <a:lnTo>
                  <a:pt x="903" y="403"/>
                </a:lnTo>
                <a:lnTo>
                  <a:pt x="902" y="388"/>
                </a:lnTo>
                <a:lnTo>
                  <a:pt x="896" y="356"/>
                </a:lnTo>
                <a:lnTo>
                  <a:pt x="892" y="339"/>
                </a:lnTo>
                <a:lnTo>
                  <a:pt x="887" y="321"/>
                </a:lnTo>
                <a:lnTo>
                  <a:pt x="881" y="307"/>
                </a:lnTo>
                <a:lnTo>
                  <a:pt x="878" y="302"/>
                </a:lnTo>
                <a:lnTo>
                  <a:pt x="875" y="297"/>
                </a:lnTo>
                <a:lnTo>
                  <a:pt x="875" y="297"/>
                </a:lnTo>
                <a:lnTo>
                  <a:pt x="868" y="289"/>
                </a:lnTo>
                <a:lnTo>
                  <a:pt x="863" y="279"/>
                </a:lnTo>
                <a:lnTo>
                  <a:pt x="854" y="260"/>
                </a:lnTo>
                <a:lnTo>
                  <a:pt x="847" y="242"/>
                </a:lnTo>
                <a:lnTo>
                  <a:pt x="842" y="233"/>
                </a:lnTo>
                <a:lnTo>
                  <a:pt x="842" y="233"/>
                </a:lnTo>
                <a:lnTo>
                  <a:pt x="833" y="215"/>
                </a:lnTo>
                <a:lnTo>
                  <a:pt x="826" y="204"/>
                </a:lnTo>
                <a:lnTo>
                  <a:pt x="820" y="197"/>
                </a:lnTo>
                <a:lnTo>
                  <a:pt x="820" y="197"/>
                </a:lnTo>
                <a:lnTo>
                  <a:pt x="798" y="178"/>
                </a:lnTo>
                <a:lnTo>
                  <a:pt x="787" y="168"/>
                </a:lnTo>
                <a:lnTo>
                  <a:pt x="780" y="162"/>
                </a:lnTo>
                <a:lnTo>
                  <a:pt x="780" y="162"/>
                </a:lnTo>
                <a:lnTo>
                  <a:pt x="777" y="156"/>
                </a:lnTo>
                <a:lnTo>
                  <a:pt x="773" y="145"/>
                </a:lnTo>
                <a:lnTo>
                  <a:pt x="768" y="133"/>
                </a:lnTo>
                <a:lnTo>
                  <a:pt x="766" y="128"/>
                </a:lnTo>
                <a:lnTo>
                  <a:pt x="763" y="124"/>
                </a:lnTo>
                <a:lnTo>
                  <a:pt x="750" y="108"/>
                </a:lnTo>
                <a:lnTo>
                  <a:pt x="750" y="108"/>
                </a:lnTo>
                <a:lnTo>
                  <a:pt x="745" y="100"/>
                </a:lnTo>
                <a:lnTo>
                  <a:pt x="738" y="93"/>
                </a:lnTo>
                <a:lnTo>
                  <a:pt x="725" y="82"/>
                </a:lnTo>
                <a:lnTo>
                  <a:pt x="725" y="82"/>
                </a:lnTo>
                <a:lnTo>
                  <a:pt x="708" y="67"/>
                </a:lnTo>
                <a:lnTo>
                  <a:pt x="703" y="63"/>
                </a:lnTo>
                <a:lnTo>
                  <a:pt x="703" y="63"/>
                </a:lnTo>
                <a:lnTo>
                  <a:pt x="702" y="56"/>
                </a:lnTo>
                <a:lnTo>
                  <a:pt x="698" y="47"/>
                </a:lnTo>
                <a:lnTo>
                  <a:pt x="694" y="39"/>
                </a:lnTo>
                <a:lnTo>
                  <a:pt x="688" y="28"/>
                </a:lnTo>
                <a:lnTo>
                  <a:pt x="681" y="19"/>
                </a:lnTo>
                <a:lnTo>
                  <a:pt x="672" y="10"/>
                </a:lnTo>
                <a:lnTo>
                  <a:pt x="667" y="8"/>
                </a:lnTo>
                <a:lnTo>
                  <a:pt x="661" y="5"/>
                </a:lnTo>
                <a:lnTo>
                  <a:pt x="661" y="5"/>
                </a:lnTo>
                <a:lnTo>
                  <a:pt x="650" y="2"/>
                </a:lnTo>
                <a:lnTo>
                  <a:pt x="639" y="0"/>
                </a:lnTo>
                <a:lnTo>
                  <a:pt x="629" y="0"/>
                </a:lnTo>
                <a:lnTo>
                  <a:pt x="619" y="2"/>
                </a:lnTo>
                <a:lnTo>
                  <a:pt x="609" y="4"/>
                </a:lnTo>
                <a:lnTo>
                  <a:pt x="599" y="9"/>
                </a:lnTo>
                <a:lnTo>
                  <a:pt x="589" y="14"/>
                </a:lnTo>
                <a:lnTo>
                  <a:pt x="578" y="21"/>
                </a:lnTo>
                <a:lnTo>
                  <a:pt x="578" y="21"/>
                </a:lnTo>
                <a:lnTo>
                  <a:pt x="560" y="34"/>
                </a:lnTo>
                <a:lnTo>
                  <a:pt x="547" y="44"/>
                </a:lnTo>
                <a:lnTo>
                  <a:pt x="539" y="52"/>
                </a:lnTo>
                <a:lnTo>
                  <a:pt x="534" y="61"/>
                </a:lnTo>
                <a:lnTo>
                  <a:pt x="534" y="61"/>
                </a:lnTo>
                <a:lnTo>
                  <a:pt x="528" y="76"/>
                </a:lnTo>
                <a:lnTo>
                  <a:pt x="519" y="92"/>
                </a:lnTo>
                <a:lnTo>
                  <a:pt x="508" y="112"/>
                </a:lnTo>
                <a:lnTo>
                  <a:pt x="508" y="112"/>
                </a:lnTo>
                <a:close/>
                <a:moveTo>
                  <a:pt x="747" y="273"/>
                </a:moveTo>
                <a:lnTo>
                  <a:pt x="747" y="273"/>
                </a:lnTo>
                <a:lnTo>
                  <a:pt x="749" y="272"/>
                </a:lnTo>
                <a:lnTo>
                  <a:pt x="749" y="272"/>
                </a:lnTo>
                <a:lnTo>
                  <a:pt x="750" y="275"/>
                </a:lnTo>
                <a:lnTo>
                  <a:pt x="752" y="284"/>
                </a:lnTo>
                <a:lnTo>
                  <a:pt x="755" y="297"/>
                </a:lnTo>
                <a:lnTo>
                  <a:pt x="757" y="305"/>
                </a:lnTo>
                <a:lnTo>
                  <a:pt x="757" y="305"/>
                </a:lnTo>
                <a:lnTo>
                  <a:pt x="760" y="307"/>
                </a:lnTo>
                <a:lnTo>
                  <a:pt x="761" y="309"/>
                </a:lnTo>
                <a:lnTo>
                  <a:pt x="766" y="312"/>
                </a:lnTo>
                <a:lnTo>
                  <a:pt x="771" y="313"/>
                </a:lnTo>
                <a:lnTo>
                  <a:pt x="778" y="315"/>
                </a:lnTo>
                <a:lnTo>
                  <a:pt x="778" y="315"/>
                </a:lnTo>
                <a:lnTo>
                  <a:pt x="781" y="316"/>
                </a:lnTo>
                <a:lnTo>
                  <a:pt x="783" y="319"/>
                </a:lnTo>
                <a:lnTo>
                  <a:pt x="784" y="324"/>
                </a:lnTo>
                <a:lnTo>
                  <a:pt x="784" y="329"/>
                </a:lnTo>
                <a:lnTo>
                  <a:pt x="784" y="333"/>
                </a:lnTo>
                <a:lnTo>
                  <a:pt x="784" y="333"/>
                </a:lnTo>
                <a:lnTo>
                  <a:pt x="786" y="337"/>
                </a:lnTo>
                <a:lnTo>
                  <a:pt x="789" y="341"/>
                </a:lnTo>
                <a:lnTo>
                  <a:pt x="796" y="349"/>
                </a:lnTo>
                <a:lnTo>
                  <a:pt x="796" y="349"/>
                </a:lnTo>
                <a:lnTo>
                  <a:pt x="799" y="354"/>
                </a:lnTo>
                <a:lnTo>
                  <a:pt x="801" y="361"/>
                </a:lnTo>
                <a:lnTo>
                  <a:pt x="802" y="377"/>
                </a:lnTo>
                <a:lnTo>
                  <a:pt x="802" y="377"/>
                </a:lnTo>
                <a:lnTo>
                  <a:pt x="803" y="381"/>
                </a:lnTo>
                <a:lnTo>
                  <a:pt x="804" y="384"/>
                </a:lnTo>
                <a:lnTo>
                  <a:pt x="807" y="387"/>
                </a:lnTo>
                <a:lnTo>
                  <a:pt x="809" y="388"/>
                </a:lnTo>
                <a:lnTo>
                  <a:pt x="823" y="395"/>
                </a:lnTo>
                <a:lnTo>
                  <a:pt x="823" y="395"/>
                </a:lnTo>
                <a:lnTo>
                  <a:pt x="846" y="408"/>
                </a:lnTo>
                <a:lnTo>
                  <a:pt x="744" y="418"/>
                </a:lnTo>
                <a:lnTo>
                  <a:pt x="744" y="418"/>
                </a:lnTo>
                <a:lnTo>
                  <a:pt x="733" y="405"/>
                </a:lnTo>
                <a:lnTo>
                  <a:pt x="723" y="394"/>
                </a:lnTo>
                <a:lnTo>
                  <a:pt x="713" y="386"/>
                </a:lnTo>
                <a:lnTo>
                  <a:pt x="713" y="386"/>
                </a:lnTo>
                <a:lnTo>
                  <a:pt x="691" y="365"/>
                </a:lnTo>
                <a:lnTo>
                  <a:pt x="677" y="351"/>
                </a:lnTo>
                <a:lnTo>
                  <a:pt x="677" y="351"/>
                </a:lnTo>
                <a:lnTo>
                  <a:pt x="712" y="314"/>
                </a:lnTo>
                <a:lnTo>
                  <a:pt x="735" y="287"/>
                </a:lnTo>
                <a:lnTo>
                  <a:pt x="747" y="273"/>
                </a:lnTo>
                <a:lnTo>
                  <a:pt x="747" y="2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2">
            <a:extLst>
              <a:ext uri="{FF2B5EF4-FFF2-40B4-BE49-F238E27FC236}">
                <a16:creationId xmlns:a16="http://schemas.microsoft.com/office/drawing/2014/main" id="{B850FAB0-A1A4-493B-87B2-DADDEF95537D}"/>
              </a:ext>
            </a:extLst>
          </p:cNvPr>
          <p:cNvSpPr>
            <a:spLocks noEditPoints="1"/>
          </p:cNvSpPr>
          <p:nvPr/>
        </p:nvSpPr>
        <p:spPr bwMode="auto">
          <a:xfrm>
            <a:off x="5975111" y="3079884"/>
            <a:ext cx="1670488" cy="934065"/>
          </a:xfrm>
          <a:custGeom>
            <a:avLst/>
            <a:gdLst>
              <a:gd name="T0" fmla="*/ 534 w 1234"/>
              <a:gd name="T1" fmla="*/ 22 h 690"/>
              <a:gd name="T2" fmla="*/ 484 w 1234"/>
              <a:gd name="T3" fmla="*/ 3 h 690"/>
              <a:gd name="T4" fmla="*/ 396 w 1234"/>
              <a:gd name="T5" fmla="*/ 11 h 690"/>
              <a:gd name="T6" fmla="*/ 339 w 1234"/>
              <a:gd name="T7" fmla="*/ 56 h 690"/>
              <a:gd name="T8" fmla="*/ 317 w 1234"/>
              <a:gd name="T9" fmla="*/ 103 h 690"/>
              <a:gd name="T10" fmla="*/ 338 w 1234"/>
              <a:gd name="T11" fmla="*/ 156 h 690"/>
              <a:gd name="T12" fmla="*/ 298 w 1234"/>
              <a:gd name="T13" fmla="*/ 174 h 690"/>
              <a:gd name="T14" fmla="*/ 277 w 1234"/>
              <a:gd name="T15" fmla="*/ 214 h 690"/>
              <a:gd name="T16" fmla="*/ 240 w 1234"/>
              <a:gd name="T17" fmla="*/ 279 h 690"/>
              <a:gd name="T18" fmla="*/ 217 w 1234"/>
              <a:gd name="T19" fmla="*/ 330 h 690"/>
              <a:gd name="T20" fmla="*/ 240 w 1234"/>
              <a:gd name="T21" fmla="*/ 401 h 690"/>
              <a:gd name="T22" fmla="*/ 238 w 1234"/>
              <a:gd name="T23" fmla="*/ 422 h 690"/>
              <a:gd name="T24" fmla="*/ 117 w 1234"/>
              <a:gd name="T25" fmla="*/ 385 h 690"/>
              <a:gd name="T26" fmla="*/ 82 w 1234"/>
              <a:gd name="T27" fmla="*/ 385 h 690"/>
              <a:gd name="T28" fmla="*/ 76 w 1234"/>
              <a:gd name="T29" fmla="*/ 401 h 690"/>
              <a:gd name="T30" fmla="*/ 39 w 1234"/>
              <a:gd name="T31" fmla="*/ 417 h 690"/>
              <a:gd name="T32" fmla="*/ 19 w 1234"/>
              <a:gd name="T33" fmla="*/ 458 h 690"/>
              <a:gd name="T34" fmla="*/ 0 w 1234"/>
              <a:gd name="T35" fmla="*/ 499 h 690"/>
              <a:gd name="T36" fmla="*/ 58 w 1234"/>
              <a:gd name="T37" fmla="*/ 524 h 690"/>
              <a:gd name="T38" fmla="*/ 63 w 1234"/>
              <a:gd name="T39" fmla="*/ 535 h 690"/>
              <a:gd name="T40" fmla="*/ 19 w 1234"/>
              <a:gd name="T41" fmla="*/ 561 h 690"/>
              <a:gd name="T42" fmla="*/ 17 w 1234"/>
              <a:gd name="T43" fmla="*/ 611 h 690"/>
              <a:gd name="T44" fmla="*/ 23 w 1234"/>
              <a:gd name="T45" fmla="*/ 644 h 690"/>
              <a:gd name="T46" fmla="*/ 60 w 1234"/>
              <a:gd name="T47" fmla="*/ 653 h 690"/>
              <a:gd name="T48" fmla="*/ 95 w 1234"/>
              <a:gd name="T49" fmla="*/ 631 h 690"/>
              <a:gd name="T50" fmla="*/ 133 w 1234"/>
              <a:gd name="T51" fmla="*/ 610 h 690"/>
              <a:gd name="T52" fmla="*/ 177 w 1234"/>
              <a:gd name="T53" fmla="*/ 638 h 690"/>
              <a:gd name="T54" fmla="*/ 247 w 1234"/>
              <a:gd name="T55" fmla="*/ 638 h 690"/>
              <a:gd name="T56" fmla="*/ 298 w 1234"/>
              <a:gd name="T57" fmla="*/ 642 h 690"/>
              <a:gd name="T58" fmla="*/ 370 w 1234"/>
              <a:gd name="T59" fmla="*/ 670 h 690"/>
              <a:gd name="T60" fmla="*/ 428 w 1234"/>
              <a:gd name="T61" fmla="*/ 674 h 690"/>
              <a:gd name="T62" fmla="*/ 495 w 1234"/>
              <a:gd name="T63" fmla="*/ 651 h 690"/>
              <a:gd name="T64" fmla="*/ 554 w 1234"/>
              <a:gd name="T65" fmla="*/ 669 h 690"/>
              <a:gd name="T66" fmla="*/ 712 w 1234"/>
              <a:gd name="T67" fmla="*/ 690 h 690"/>
              <a:gd name="T68" fmla="*/ 884 w 1234"/>
              <a:gd name="T69" fmla="*/ 684 h 690"/>
              <a:gd name="T70" fmla="*/ 1028 w 1234"/>
              <a:gd name="T71" fmla="*/ 663 h 690"/>
              <a:gd name="T72" fmla="*/ 1194 w 1234"/>
              <a:gd name="T73" fmla="*/ 588 h 690"/>
              <a:gd name="T74" fmla="*/ 1228 w 1234"/>
              <a:gd name="T75" fmla="*/ 542 h 690"/>
              <a:gd name="T76" fmla="*/ 1100 w 1234"/>
              <a:gd name="T77" fmla="*/ 530 h 690"/>
              <a:gd name="T78" fmla="*/ 964 w 1234"/>
              <a:gd name="T79" fmla="*/ 483 h 690"/>
              <a:gd name="T80" fmla="*/ 921 w 1234"/>
              <a:gd name="T81" fmla="*/ 383 h 690"/>
              <a:gd name="T82" fmla="*/ 902 w 1234"/>
              <a:gd name="T83" fmla="*/ 314 h 690"/>
              <a:gd name="T84" fmla="*/ 869 w 1234"/>
              <a:gd name="T85" fmla="*/ 348 h 690"/>
              <a:gd name="T86" fmla="*/ 806 w 1234"/>
              <a:gd name="T87" fmla="*/ 388 h 690"/>
              <a:gd name="T88" fmla="*/ 710 w 1234"/>
              <a:gd name="T89" fmla="*/ 452 h 690"/>
              <a:gd name="T90" fmla="*/ 701 w 1234"/>
              <a:gd name="T91" fmla="*/ 405 h 690"/>
              <a:gd name="T92" fmla="*/ 713 w 1234"/>
              <a:gd name="T93" fmla="*/ 364 h 690"/>
              <a:gd name="T94" fmla="*/ 710 w 1234"/>
              <a:gd name="T95" fmla="*/ 337 h 690"/>
              <a:gd name="T96" fmla="*/ 689 w 1234"/>
              <a:gd name="T97" fmla="*/ 287 h 690"/>
              <a:gd name="T98" fmla="*/ 636 w 1234"/>
              <a:gd name="T99" fmla="*/ 232 h 690"/>
              <a:gd name="T100" fmla="*/ 599 w 1234"/>
              <a:gd name="T101" fmla="*/ 161 h 690"/>
              <a:gd name="T102" fmla="*/ 585 w 1234"/>
              <a:gd name="T103" fmla="*/ 90 h 690"/>
              <a:gd name="T104" fmla="*/ 561 w 1234"/>
              <a:gd name="T105" fmla="*/ 66 h 690"/>
              <a:gd name="T106" fmla="*/ 570 w 1234"/>
              <a:gd name="T107" fmla="*/ 308 h 690"/>
              <a:gd name="T108" fmla="*/ 585 w 1234"/>
              <a:gd name="T109" fmla="*/ 331 h 690"/>
              <a:gd name="T110" fmla="*/ 617 w 1234"/>
              <a:gd name="T111" fmla="*/ 362 h 690"/>
              <a:gd name="T112" fmla="*/ 639 w 1234"/>
              <a:gd name="T113" fmla="*/ 436 h 690"/>
              <a:gd name="T114" fmla="*/ 511 w 1234"/>
              <a:gd name="T115" fmla="*/ 396 h 690"/>
              <a:gd name="T116" fmla="*/ 536 w 1234"/>
              <a:gd name="T117" fmla="*/ 368 h 690"/>
              <a:gd name="T118" fmla="*/ 569 w 1234"/>
              <a:gd name="T119" fmla="*/ 309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34" h="690">
                <a:moveTo>
                  <a:pt x="543" y="47"/>
                </a:moveTo>
                <a:lnTo>
                  <a:pt x="543" y="47"/>
                </a:lnTo>
                <a:lnTo>
                  <a:pt x="542" y="42"/>
                </a:lnTo>
                <a:lnTo>
                  <a:pt x="540" y="36"/>
                </a:lnTo>
                <a:lnTo>
                  <a:pt x="538" y="30"/>
                </a:lnTo>
                <a:lnTo>
                  <a:pt x="534" y="22"/>
                </a:lnTo>
                <a:lnTo>
                  <a:pt x="528" y="16"/>
                </a:lnTo>
                <a:lnTo>
                  <a:pt x="521" y="11"/>
                </a:lnTo>
                <a:lnTo>
                  <a:pt x="516" y="9"/>
                </a:lnTo>
                <a:lnTo>
                  <a:pt x="511" y="8"/>
                </a:lnTo>
                <a:lnTo>
                  <a:pt x="511" y="8"/>
                </a:lnTo>
                <a:lnTo>
                  <a:pt x="484" y="3"/>
                </a:lnTo>
                <a:lnTo>
                  <a:pt x="468" y="1"/>
                </a:lnTo>
                <a:lnTo>
                  <a:pt x="450" y="0"/>
                </a:lnTo>
                <a:lnTo>
                  <a:pt x="432" y="1"/>
                </a:lnTo>
                <a:lnTo>
                  <a:pt x="413" y="5"/>
                </a:lnTo>
                <a:lnTo>
                  <a:pt x="405" y="8"/>
                </a:lnTo>
                <a:lnTo>
                  <a:pt x="396" y="11"/>
                </a:lnTo>
                <a:lnTo>
                  <a:pt x="386" y="15"/>
                </a:lnTo>
                <a:lnTo>
                  <a:pt x="379" y="20"/>
                </a:lnTo>
                <a:lnTo>
                  <a:pt x="379" y="20"/>
                </a:lnTo>
                <a:lnTo>
                  <a:pt x="363" y="32"/>
                </a:lnTo>
                <a:lnTo>
                  <a:pt x="350" y="43"/>
                </a:lnTo>
                <a:lnTo>
                  <a:pt x="339" y="56"/>
                </a:lnTo>
                <a:lnTo>
                  <a:pt x="332" y="67"/>
                </a:lnTo>
                <a:lnTo>
                  <a:pt x="326" y="78"/>
                </a:lnTo>
                <a:lnTo>
                  <a:pt x="321" y="88"/>
                </a:lnTo>
                <a:lnTo>
                  <a:pt x="318" y="96"/>
                </a:lnTo>
                <a:lnTo>
                  <a:pt x="317" y="103"/>
                </a:lnTo>
                <a:lnTo>
                  <a:pt x="317" y="103"/>
                </a:lnTo>
                <a:lnTo>
                  <a:pt x="318" y="109"/>
                </a:lnTo>
                <a:lnTo>
                  <a:pt x="319" y="117"/>
                </a:lnTo>
                <a:lnTo>
                  <a:pt x="327" y="135"/>
                </a:lnTo>
                <a:lnTo>
                  <a:pt x="334" y="150"/>
                </a:lnTo>
                <a:lnTo>
                  <a:pt x="338" y="156"/>
                </a:lnTo>
                <a:lnTo>
                  <a:pt x="338" y="156"/>
                </a:lnTo>
                <a:lnTo>
                  <a:pt x="334" y="156"/>
                </a:lnTo>
                <a:lnTo>
                  <a:pt x="324" y="158"/>
                </a:lnTo>
                <a:lnTo>
                  <a:pt x="317" y="161"/>
                </a:lnTo>
                <a:lnTo>
                  <a:pt x="311" y="164"/>
                </a:lnTo>
                <a:lnTo>
                  <a:pt x="305" y="168"/>
                </a:lnTo>
                <a:lnTo>
                  <a:pt x="298" y="174"/>
                </a:lnTo>
                <a:lnTo>
                  <a:pt x="298" y="174"/>
                </a:lnTo>
                <a:lnTo>
                  <a:pt x="290" y="185"/>
                </a:lnTo>
                <a:lnTo>
                  <a:pt x="284" y="196"/>
                </a:lnTo>
                <a:lnTo>
                  <a:pt x="280" y="206"/>
                </a:lnTo>
                <a:lnTo>
                  <a:pt x="277" y="214"/>
                </a:lnTo>
                <a:lnTo>
                  <a:pt x="277" y="214"/>
                </a:lnTo>
                <a:lnTo>
                  <a:pt x="273" y="232"/>
                </a:lnTo>
                <a:lnTo>
                  <a:pt x="270" y="241"/>
                </a:lnTo>
                <a:lnTo>
                  <a:pt x="266" y="248"/>
                </a:lnTo>
                <a:lnTo>
                  <a:pt x="266" y="248"/>
                </a:lnTo>
                <a:lnTo>
                  <a:pt x="250" y="267"/>
                </a:lnTo>
                <a:lnTo>
                  <a:pt x="240" y="279"/>
                </a:lnTo>
                <a:lnTo>
                  <a:pt x="232" y="290"/>
                </a:lnTo>
                <a:lnTo>
                  <a:pt x="232" y="290"/>
                </a:lnTo>
                <a:lnTo>
                  <a:pt x="222" y="309"/>
                </a:lnTo>
                <a:lnTo>
                  <a:pt x="218" y="319"/>
                </a:lnTo>
                <a:lnTo>
                  <a:pt x="217" y="330"/>
                </a:lnTo>
                <a:lnTo>
                  <a:pt x="217" y="330"/>
                </a:lnTo>
                <a:lnTo>
                  <a:pt x="217" y="337"/>
                </a:lnTo>
                <a:lnTo>
                  <a:pt x="219" y="346"/>
                </a:lnTo>
                <a:lnTo>
                  <a:pt x="227" y="367"/>
                </a:lnTo>
                <a:lnTo>
                  <a:pt x="238" y="390"/>
                </a:lnTo>
                <a:lnTo>
                  <a:pt x="238" y="390"/>
                </a:lnTo>
                <a:lnTo>
                  <a:pt x="240" y="401"/>
                </a:lnTo>
                <a:lnTo>
                  <a:pt x="240" y="410"/>
                </a:lnTo>
                <a:lnTo>
                  <a:pt x="240" y="412"/>
                </a:lnTo>
                <a:lnTo>
                  <a:pt x="240" y="415"/>
                </a:lnTo>
                <a:lnTo>
                  <a:pt x="240" y="415"/>
                </a:lnTo>
                <a:lnTo>
                  <a:pt x="239" y="417"/>
                </a:lnTo>
                <a:lnTo>
                  <a:pt x="238" y="422"/>
                </a:lnTo>
                <a:lnTo>
                  <a:pt x="238" y="427"/>
                </a:lnTo>
                <a:lnTo>
                  <a:pt x="206" y="427"/>
                </a:lnTo>
                <a:lnTo>
                  <a:pt x="190" y="375"/>
                </a:lnTo>
                <a:lnTo>
                  <a:pt x="123" y="388"/>
                </a:lnTo>
                <a:lnTo>
                  <a:pt x="123" y="388"/>
                </a:lnTo>
                <a:lnTo>
                  <a:pt x="117" y="385"/>
                </a:lnTo>
                <a:lnTo>
                  <a:pt x="111" y="384"/>
                </a:lnTo>
                <a:lnTo>
                  <a:pt x="105" y="383"/>
                </a:lnTo>
                <a:lnTo>
                  <a:pt x="90" y="383"/>
                </a:lnTo>
                <a:lnTo>
                  <a:pt x="90" y="383"/>
                </a:lnTo>
                <a:lnTo>
                  <a:pt x="84" y="384"/>
                </a:lnTo>
                <a:lnTo>
                  <a:pt x="82" y="385"/>
                </a:lnTo>
                <a:lnTo>
                  <a:pt x="81" y="388"/>
                </a:lnTo>
                <a:lnTo>
                  <a:pt x="81" y="388"/>
                </a:lnTo>
                <a:lnTo>
                  <a:pt x="80" y="393"/>
                </a:lnTo>
                <a:lnTo>
                  <a:pt x="79" y="396"/>
                </a:lnTo>
                <a:lnTo>
                  <a:pt x="76" y="401"/>
                </a:lnTo>
                <a:lnTo>
                  <a:pt x="76" y="401"/>
                </a:lnTo>
                <a:lnTo>
                  <a:pt x="58" y="404"/>
                </a:lnTo>
                <a:lnTo>
                  <a:pt x="45" y="407"/>
                </a:lnTo>
                <a:lnTo>
                  <a:pt x="40" y="409"/>
                </a:lnTo>
                <a:lnTo>
                  <a:pt x="39" y="409"/>
                </a:lnTo>
                <a:lnTo>
                  <a:pt x="39" y="409"/>
                </a:lnTo>
                <a:lnTo>
                  <a:pt x="39" y="417"/>
                </a:lnTo>
                <a:lnTo>
                  <a:pt x="39" y="431"/>
                </a:lnTo>
                <a:lnTo>
                  <a:pt x="42" y="452"/>
                </a:lnTo>
                <a:lnTo>
                  <a:pt x="42" y="452"/>
                </a:lnTo>
                <a:lnTo>
                  <a:pt x="31" y="453"/>
                </a:lnTo>
                <a:lnTo>
                  <a:pt x="22" y="456"/>
                </a:lnTo>
                <a:lnTo>
                  <a:pt x="19" y="458"/>
                </a:lnTo>
                <a:lnTo>
                  <a:pt x="18" y="459"/>
                </a:lnTo>
                <a:lnTo>
                  <a:pt x="18" y="459"/>
                </a:lnTo>
                <a:lnTo>
                  <a:pt x="17" y="466"/>
                </a:lnTo>
                <a:lnTo>
                  <a:pt x="17" y="474"/>
                </a:lnTo>
                <a:lnTo>
                  <a:pt x="18" y="486"/>
                </a:lnTo>
                <a:lnTo>
                  <a:pt x="0" y="499"/>
                </a:lnTo>
                <a:lnTo>
                  <a:pt x="28" y="526"/>
                </a:lnTo>
                <a:lnTo>
                  <a:pt x="28" y="526"/>
                </a:lnTo>
                <a:lnTo>
                  <a:pt x="38" y="525"/>
                </a:lnTo>
                <a:lnTo>
                  <a:pt x="55" y="524"/>
                </a:lnTo>
                <a:lnTo>
                  <a:pt x="55" y="524"/>
                </a:lnTo>
                <a:lnTo>
                  <a:pt x="58" y="524"/>
                </a:lnTo>
                <a:lnTo>
                  <a:pt x="60" y="525"/>
                </a:lnTo>
                <a:lnTo>
                  <a:pt x="61" y="526"/>
                </a:lnTo>
                <a:lnTo>
                  <a:pt x="63" y="528"/>
                </a:lnTo>
                <a:lnTo>
                  <a:pt x="64" y="531"/>
                </a:lnTo>
                <a:lnTo>
                  <a:pt x="63" y="533"/>
                </a:lnTo>
                <a:lnTo>
                  <a:pt x="63" y="535"/>
                </a:lnTo>
                <a:lnTo>
                  <a:pt x="60" y="536"/>
                </a:lnTo>
                <a:lnTo>
                  <a:pt x="60" y="536"/>
                </a:lnTo>
                <a:lnTo>
                  <a:pt x="50" y="541"/>
                </a:lnTo>
                <a:lnTo>
                  <a:pt x="34" y="549"/>
                </a:lnTo>
                <a:lnTo>
                  <a:pt x="26" y="554"/>
                </a:lnTo>
                <a:lnTo>
                  <a:pt x="19" y="561"/>
                </a:lnTo>
                <a:lnTo>
                  <a:pt x="14" y="565"/>
                </a:lnTo>
                <a:lnTo>
                  <a:pt x="13" y="568"/>
                </a:lnTo>
                <a:lnTo>
                  <a:pt x="12" y="570"/>
                </a:lnTo>
                <a:lnTo>
                  <a:pt x="12" y="570"/>
                </a:lnTo>
                <a:lnTo>
                  <a:pt x="13" y="586"/>
                </a:lnTo>
                <a:lnTo>
                  <a:pt x="17" y="611"/>
                </a:lnTo>
                <a:lnTo>
                  <a:pt x="21" y="632"/>
                </a:lnTo>
                <a:lnTo>
                  <a:pt x="22" y="640"/>
                </a:lnTo>
                <a:lnTo>
                  <a:pt x="23" y="642"/>
                </a:lnTo>
                <a:lnTo>
                  <a:pt x="23" y="642"/>
                </a:lnTo>
                <a:lnTo>
                  <a:pt x="23" y="643"/>
                </a:lnTo>
                <a:lnTo>
                  <a:pt x="23" y="644"/>
                </a:lnTo>
                <a:lnTo>
                  <a:pt x="24" y="648"/>
                </a:lnTo>
                <a:lnTo>
                  <a:pt x="26" y="651"/>
                </a:lnTo>
                <a:lnTo>
                  <a:pt x="29" y="653"/>
                </a:lnTo>
                <a:lnTo>
                  <a:pt x="37" y="654"/>
                </a:lnTo>
                <a:lnTo>
                  <a:pt x="47" y="654"/>
                </a:lnTo>
                <a:lnTo>
                  <a:pt x="60" y="653"/>
                </a:lnTo>
                <a:lnTo>
                  <a:pt x="60" y="653"/>
                </a:lnTo>
                <a:lnTo>
                  <a:pt x="68" y="651"/>
                </a:lnTo>
                <a:lnTo>
                  <a:pt x="75" y="647"/>
                </a:lnTo>
                <a:lnTo>
                  <a:pt x="80" y="643"/>
                </a:lnTo>
                <a:lnTo>
                  <a:pt x="86" y="640"/>
                </a:lnTo>
                <a:lnTo>
                  <a:pt x="95" y="631"/>
                </a:lnTo>
                <a:lnTo>
                  <a:pt x="103" y="622"/>
                </a:lnTo>
                <a:lnTo>
                  <a:pt x="112" y="615"/>
                </a:lnTo>
                <a:lnTo>
                  <a:pt x="116" y="611"/>
                </a:lnTo>
                <a:lnTo>
                  <a:pt x="121" y="610"/>
                </a:lnTo>
                <a:lnTo>
                  <a:pt x="127" y="610"/>
                </a:lnTo>
                <a:lnTo>
                  <a:pt x="133" y="610"/>
                </a:lnTo>
                <a:lnTo>
                  <a:pt x="139" y="612"/>
                </a:lnTo>
                <a:lnTo>
                  <a:pt x="148" y="616"/>
                </a:lnTo>
                <a:lnTo>
                  <a:pt x="148" y="616"/>
                </a:lnTo>
                <a:lnTo>
                  <a:pt x="161" y="623"/>
                </a:lnTo>
                <a:lnTo>
                  <a:pt x="170" y="630"/>
                </a:lnTo>
                <a:lnTo>
                  <a:pt x="177" y="638"/>
                </a:lnTo>
                <a:lnTo>
                  <a:pt x="182" y="640"/>
                </a:lnTo>
                <a:lnTo>
                  <a:pt x="189" y="641"/>
                </a:lnTo>
                <a:lnTo>
                  <a:pt x="217" y="642"/>
                </a:lnTo>
                <a:lnTo>
                  <a:pt x="217" y="642"/>
                </a:lnTo>
                <a:lnTo>
                  <a:pt x="234" y="641"/>
                </a:lnTo>
                <a:lnTo>
                  <a:pt x="247" y="638"/>
                </a:lnTo>
                <a:lnTo>
                  <a:pt x="256" y="636"/>
                </a:lnTo>
                <a:lnTo>
                  <a:pt x="263" y="633"/>
                </a:lnTo>
                <a:lnTo>
                  <a:pt x="269" y="632"/>
                </a:lnTo>
                <a:lnTo>
                  <a:pt x="276" y="632"/>
                </a:lnTo>
                <a:lnTo>
                  <a:pt x="286" y="635"/>
                </a:lnTo>
                <a:lnTo>
                  <a:pt x="298" y="642"/>
                </a:lnTo>
                <a:lnTo>
                  <a:pt x="298" y="642"/>
                </a:lnTo>
                <a:lnTo>
                  <a:pt x="313" y="651"/>
                </a:lnTo>
                <a:lnTo>
                  <a:pt x="327" y="657"/>
                </a:lnTo>
                <a:lnTo>
                  <a:pt x="340" y="662"/>
                </a:lnTo>
                <a:lnTo>
                  <a:pt x="352" y="665"/>
                </a:lnTo>
                <a:lnTo>
                  <a:pt x="370" y="670"/>
                </a:lnTo>
                <a:lnTo>
                  <a:pt x="384" y="672"/>
                </a:lnTo>
                <a:lnTo>
                  <a:pt x="384" y="672"/>
                </a:lnTo>
                <a:lnTo>
                  <a:pt x="392" y="672"/>
                </a:lnTo>
                <a:lnTo>
                  <a:pt x="401" y="673"/>
                </a:lnTo>
                <a:lnTo>
                  <a:pt x="413" y="674"/>
                </a:lnTo>
                <a:lnTo>
                  <a:pt x="428" y="674"/>
                </a:lnTo>
                <a:lnTo>
                  <a:pt x="428" y="674"/>
                </a:lnTo>
                <a:lnTo>
                  <a:pt x="438" y="672"/>
                </a:lnTo>
                <a:lnTo>
                  <a:pt x="449" y="668"/>
                </a:lnTo>
                <a:lnTo>
                  <a:pt x="473" y="658"/>
                </a:lnTo>
                <a:lnTo>
                  <a:pt x="484" y="653"/>
                </a:lnTo>
                <a:lnTo>
                  <a:pt x="495" y="651"/>
                </a:lnTo>
                <a:lnTo>
                  <a:pt x="505" y="649"/>
                </a:lnTo>
                <a:lnTo>
                  <a:pt x="510" y="651"/>
                </a:lnTo>
                <a:lnTo>
                  <a:pt x="513" y="653"/>
                </a:lnTo>
                <a:lnTo>
                  <a:pt x="513" y="653"/>
                </a:lnTo>
                <a:lnTo>
                  <a:pt x="532" y="662"/>
                </a:lnTo>
                <a:lnTo>
                  <a:pt x="554" y="669"/>
                </a:lnTo>
                <a:lnTo>
                  <a:pt x="579" y="675"/>
                </a:lnTo>
                <a:lnTo>
                  <a:pt x="601" y="679"/>
                </a:lnTo>
                <a:lnTo>
                  <a:pt x="601" y="679"/>
                </a:lnTo>
                <a:lnTo>
                  <a:pt x="652" y="684"/>
                </a:lnTo>
                <a:lnTo>
                  <a:pt x="712" y="690"/>
                </a:lnTo>
                <a:lnTo>
                  <a:pt x="712" y="690"/>
                </a:lnTo>
                <a:lnTo>
                  <a:pt x="729" y="690"/>
                </a:lnTo>
                <a:lnTo>
                  <a:pt x="749" y="690"/>
                </a:lnTo>
                <a:lnTo>
                  <a:pt x="794" y="689"/>
                </a:lnTo>
                <a:lnTo>
                  <a:pt x="860" y="684"/>
                </a:lnTo>
                <a:lnTo>
                  <a:pt x="860" y="684"/>
                </a:lnTo>
                <a:lnTo>
                  <a:pt x="884" y="684"/>
                </a:lnTo>
                <a:lnTo>
                  <a:pt x="918" y="682"/>
                </a:lnTo>
                <a:lnTo>
                  <a:pt x="941" y="679"/>
                </a:lnTo>
                <a:lnTo>
                  <a:pt x="966" y="675"/>
                </a:lnTo>
                <a:lnTo>
                  <a:pt x="995" y="670"/>
                </a:lnTo>
                <a:lnTo>
                  <a:pt x="1028" y="663"/>
                </a:lnTo>
                <a:lnTo>
                  <a:pt x="1028" y="663"/>
                </a:lnTo>
                <a:lnTo>
                  <a:pt x="1044" y="658"/>
                </a:lnTo>
                <a:lnTo>
                  <a:pt x="1063" y="652"/>
                </a:lnTo>
                <a:lnTo>
                  <a:pt x="1099" y="638"/>
                </a:lnTo>
                <a:lnTo>
                  <a:pt x="1133" y="621"/>
                </a:lnTo>
                <a:lnTo>
                  <a:pt x="1165" y="604"/>
                </a:lnTo>
                <a:lnTo>
                  <a:pt x="1194" y="588"/>
                </a:lnTo>
                <a:lnTo>
                  <a:pt x="1216" y="574"/>
                </a:lnTo>
                <a:lnTo>
                  <a:pt x="1229" y="563"/>
                </a:lnTo>
                <a:lnTo>
                  <a:pt x="1233" y="559"/>
                </a:lnTo>
                <a:lnTo>
                  <a:pt x="1234" y="557"/>
                </a:lnTo>
                <a:lnTo>
                  <a:pt x="1234" y="557"/>
                </a:lnTo>
                <a:lnTo>
                  <a:pt x="1228" y="542"/>
                </a:lnTo>
                <a:lnTo>
                  <a:pt x="1223" y="535"/>
                </a:lnTo>
                <a:lnTo>
                  <a:pt x="1221" y="532"/>
                </a:lnTo>
                <a:lnTo>
                  <a:pt x="1218" y="531"/>
                </a:lnTo>
                <a:lnTo>
                  <a:pt x="1218" y="531"/>
                </a:lnTo>
                <a:lnTo>
                  <a:pt x="1179" y="530"/>
                </a:lnTo>
                <a:lnTo>
                  <a:pt x="1100" y="530"/>
                </a:lnTo>
                <a:lnTo>
                  <a:pt x="985" y="528"/>
                </a:lnTo>
                <a:lnTo>
                  <a:pt x="985" y="528"/>
                </a:lnTo>
                <a:lnTo>
                  <a:pt x="975" y="506"/>
                </a:lnTo>
                <a:lnTo>
                  <a:pt x="969" y="491"/>
                </a:lnTo>
                <a:lnTo>
                  <a:pt x="964" y="483"/>
                </a:lnTo>
                <a:lnTo>
                  <a:pt x="964" y="483"/>
                </a:lnTo>
                <a:lnTo>
                  <a:pt x="959" y="474"/>
                </a:lnTo>
                <a:lnTo>
                  <a:pt x="953" y="462"/>
                </a:lnTo>
                <a:lnTo>
                  <a:pt x="953" y="462"/>
                </a:lnTo>
                <a:lnTo>
                  <a:pt x="936" y="422"/>
                </a:lnTo>
                <a:lnTo>
                  <a:pt x="924" y="394"/>
                </a:lnTo>
                <a:lnTo>
                  <a:pt x="921" y="383"/>
                </a:lnTo>
                <a:lnTo>
                  <a:pt x="918" y="375"/>
                </a:lnTo>
                <a:lnTo>
                  <a:pt x="918" y="375"/>
                </a:lnTo>
                <a:lnTo>
                  <a:pt x="916" y="358"/>
                </a:lnTo>
                <a:lnTo>
                  <a:pt x="910" y="337"/>
                </a:lnTo>
                <a:lnTo>
                  <a:pt x="904" y="319"/>
                </a:lnTo>
                <a:lnTo>
                  <a:pt x="902" y="314"/>
                </a:lnTo>
                <a:lnTo>
                  <a:pt x="900" y="311"/>
                </a:lnTo>
                <a:lnTo>
                  <a:pt x="900" y="311"/>
                </a:lnTo>
                <a:lnTo>
                  <a:pt x="896" y="316"/>
                </a:lnTo>
                <a:lnTo>
                  <a:pt x="890" y="325"/>
                </a:lnTo>
                <a:lnTo>
                  <a:pt x="880" y="337"/>
                </a:lnTo>
                <a:lnTo>
                  <a:pt x="869" y="348"/>
                </a:lnTo>
                <a:lnTo>
                  <a:pt x="869" y="348"/>
                </a:lnTo>
                <a:lnTo>
                  <a:pt x="855" y="358"/>
                </a:lnTo>
                <a:lnTo>
                  <a:pt x="842" y="368"/>
                </a:lnTo>
                <a:lnTo>
                  <a:pt x="813" y="383"/>
                </a:lnTo>
                <a:lnTo>
                  <a:pt x="813" y="383"/>
                </a:lnTo>
                <a:lnTo>
                  <a:pt x="806" y="388"/>
                </a:lnTo>
                <a:lnTo>
                  <a:pt x="799" y="394"/>
                </a:lnTo>
                <a:lnTo>
                  <a:pt x="785" y="409"/>
                </a:lnTo>
                <a:lnTo>
                  <a:pt x="775" y="422"/>
                </a:lnTo>
                <a:lnTo>
                  <a:pt x="770" y="427"/>
                </a:lnTo>
                <a:lnTo>
                  <a:pt x="805" y="431"/>
                </a:lnTo>
                <a:lnTo>
                  <a:pt x="710" y="452"/>
                </a:lnTo>
                <a:lnTo>
                  <a:pt x="710" y="452"/>
                </a:lnTo>
                <a:lnTo>
                  <a:pt x="706" y="442"/>
                </a:lnTo>
                <a:lnTo>
                  <a:pt x="703" y="432"/>
                </a:lnTo>
                <a:lnTo>
                  <a:pt x="701" y="422"/>
                </a:lnTo>
                <a:lnTo>
                  <a:pt x="701" y="422"/>
                </a:lnTo>
                <a:lnTo>
                  <a:pt x="701" y="405"/>
                </a:lnTo>
                <a:lnTo>
                  <a:pt x="701" y="390"/>
                </a:lnTo>
                <a:lnTo>
                  <a:pt x="701" y="390"/>
                </a:lnTo>
                <a:lnTo>
                  <a:pt x="702" y="388"/>
                </a:lnTo>
                <a:lnTo>
                  <a:pt x="703" y="384"/>
                </a:lnTo>
                <a:lnTo>
                  <a:pt x="708" y="374"/>
                </a:lnTo>
                <a:lnTo>
                  <a:pt x="713" y="364"/>
                </a:lnTo>
                <a:lnTo>
                  <a:pt x="715" y="359"/>
                </a:lnTo>
                <a:lnTo>
                  <a:pt x="715" y="353"/>
                </a:lnTo>
                <a:lnTo>
                  <a:pt x="715" y="353"/>
                </a:lnTo>
                <a:lnTo>
                  <a:pt x="715" y="349"/>
                </a:lnTo>
                <a:lnTo>
                  <a:pt x="713" y="345"/>
                </a:lnTo>
                <a:lnTo>
                  <a:pt x="710" y="337"/>
                </a:lnTo>
                <a:lnTo>
                  <a:pt x="705" y="327"/>
                </a:lnTo>
                <a:lnTo>
                  <a:pt x="699" y="316"/>
                </a:lnTo>
                <a:lnTo>
                  <a:pt x="699" y="316"/>
                </a:lnTo>
                <a:lnTo>
                  <a:pt x="695" y="305"/>
                </a:lnTo>
                <a:lnTo>
                  <a:pt x="692" y="296"/>
                </a:lnTo>
                <a:lnTo>
                  <a:pt x="689" y="287"/>
                </a:lnTo>
                <a:lnTo>
                  <a:pt x="680" y="274"/>
                </a:lnTo>
                <a:lnTo>
                  <a:pt x="680" y="274"/>
                </a:lnTo>
                <a:lnTo>
                  <a:pt x="669" y="262"/>
                </a:lnTo>
                <a:lnTo>
                  <a:pt x="655" y="251"/>
                </a:lnTo>
                <a:lnTo>
                  <a:pt x="644" y="241"/>
                </a:lnTo>
                <a:lnTo>
                  <a:pt x="636" y="232"/>
                </a:lnTo>
                <a:lnTo>
                  <a:pt x="636" y="232"/>
                </a:lnTo>
                <a:lnTo>
                  <a:pt x="632" y="226"/>
                </a:lnTo>
                <a:lnTo>
                  <a:pt x="628" y="219"/>
                </a:lnTo>
                <a:lnTo>
                  <a:pt x="621" y="203"/>
                </a:lnTo>
                <a:lnTo>
                  <a:pt x="615" y="182"/>
                </a:lnTo>
                <a:lnTo>
                  <a:pt x="599" y="161"/>
                </a:lnTo>
                <a:lnTo>
                  <a:pt x="599" y="161"/>
                </a:lnTo>
                <a:lnTo>
                  <a:pt x="599" y="157"/>
                </a:lnTo>
                <a:lnTo>
                  <a:pt x="592" y="126"/>
                </a:lnTo>
                <a:lnTo>
                  <a:pt x="592" y="126"/>
                </a:lnTo>
                <a:lnTo>
                  <a:pt x="589" y="105"/>
                </a:lnTo>
                <a:lnTo>
                  <a:pt x="585" y="90"/>
                </a:lnTo>
                <a:lnTo>
                  <a:pt x="582" y="85"/>
                </a:lnTo>
                <a:lnTo>
                  <a:pt x="580" y="82"/>
                </a:lnTo>
                <a:lnTo>
                  <a:pt x="576" y="77"/>
                </a:lnTo>
                <a:lnTo>
                  <a:pt x="571" y="73"/>
                </a:lnTo>
                <a:lnTo>
                  <a:pt x="571" y="73"/>
                </a:lnTo>
                <a:lnTo>
                  <a:pt x="561" y="66"/>
                </a:lnTo>
                <a:lnTo>
                  <a:pt x="550" y="61"/>
                </a:lnTo>
                <a:lnTo>
                  <a:pt x="539" y="54"/>
                </a:lnTo>
                <a:lnTo>
                  <a:pt x="543" y="47"/>
                </a:lnTo>
                <a:close/>
                <a:moveTo>
                  <a:pt x="569" y="309"/>
                </a:moveTo>
                <a:lnTo>
                  <a:pt x="569" y="309"/>
                </a:lnTo>
                <a:lnTo>
                  <a:pt x="570" y="308"/>
                </a:lnTo>
                <a:lnTo>
                  <a:pt x="571" y="309"/>
                </a:lnTo>
                <a:lnTo>
                  <a:pt x="574" y="312"/>
                </a:lnTo>
                <a:lnTo>
                  <a:pt x="578" y="319"/>
                </a:lnTo>
                <a:lnTo>
                  <a:pt x="580" y="322"/>
                </a:lnTo>
                <a:lnTo>
                  <a:pt x="580" y="322"/>
                </a:lnTo>
                <a:lnTo>
                  <a:pt x="585" y="331"/>
                </a:lnTo>
                <a:lnTo>
                  <a:pt x="592" y="346"/>
                </a:lnTo>
                <a:lnTo>
                  <a:pt x="592" y="346"/>
                </a:lnTo>
                <a:lnTo>
                  <a:pt x="595" y="349"/>
                </a:lnTo>
                <a:lnTo>
                  <a:pt x="599" y="353"/>
                </a:lnTo>
                <a:lnTo>
                  <a:pt x="607" y="358"/>
                </a:lnTo>
                <a:lnTo>
                  <a:pt x="617" y="362"/>
                </a:lnTo>
                <a:lnTo>
                  <a:pt x="617" y="362"/>
                </a:lnTo>
                <a:lnTo>
                  <a:pt x="638" y="406"/>
                </a:lnTo>
                <a:lnTo>
                  <a:pt x="638" y="406"/>
                </a:lnTo>
                <a:lnTo>
                  <a:pt x="639" y="411"/>
                </a:lnTo>
                <a:lnTo>
                  <a:pt x="639" y="419"/>
                </a:lnTo>
                <a:lnTo>
                  <a:pt x="639" y="436"/>
                </a:lnTo>
                <a:lnTo>
                  <a:pt x="638" y="459"/>
                </a:lnTo>
                <a:lnTo>
                  <a:pt x="566" y="483"/>
                </a:lnTo>
                <a:lnTo>
                  <a:pt x="566" y="483"/>
                </a:lnTo>
                <a:lnTo>
                  <a:pt x="555" y="464"/>
                </a:lnTo>
                <a:lnTo>
                  <a:pt x="555" y="464"/>
                </a:lnTo>
                <a:lnTo>
                  <a:pt x="511" y="396"/>
                </a:lnTo>
                <a:lnTo>
                  <a:pt x="513" y="383"/>
                </a:lnTo>
                <a:lnTo>
                  <a:pt x="513" y="383"/>
                </a:lnTo>
                <a:lnTo>
                  <a:pt x="516" y="380"/>
                </a:lnTo>
                <a:lnTo>
                  <a:pt x="529" y="372"/>
                </a:lnTo>
                <a:lnTo>
                  <a:pt x="529" y="372"/>
                </a:lnTo>
                <a:lnTo>
                  <a:pt x="536" y="368"/>
                </a:lnTo>
                <a:lnTo>
                  <a:pt x="542" y="359"/>
                </a:lnTo>
                <a:lnTo>
                  <a:pt x="548" y="349"/>
                </a:lnTo>
                <a:lnTo>
                  <a:pt x="554" y="340"/>
                </a:lnTo>
                <a:lnTo>
                  <a:pt x="564" y="320"/>
                </a:lnTo>
                <a:lnTo>
                  <a:pt x="569" y="309"/>
                </a:lnTo>
                <a:lnTo>
                  <a:pt x="569" y="3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7">
            <a:extLst>
              <a:ext uri="{FF2B5EF4-FFF2-40B4-BE49-F238E27FC236}">
                <a16:creationId xmlns:a16="http://schemas.microsoft.com/office/drawing/2014/main" id="{D5057D9E-EEE2-4846-9DE8-EAB8BE3F5888}"/>
              </a:ext>
            </a:extLst>
          </p:cNvPr>
          <p:cNvSpPr>
            <a:spLocks noEditPoints="1"/>
          </p:cNvSpPr>
          <p:nvPr/>
        </p:nvSpPr>
        <p:spPr bwMode="auto">
          <a:xfrm>
            <a:off x="4152837" y="4914166"/>
            <a:ext cx="1626488" cy="981242"/>
          </a:xfrm>
          <a:custGeom>
            <a:avLst/>
            <a:gdLst>
              <a:gd name="T0" fmla="*/ 568 w 973"/>
              <a:gd name="T1" fmla="*/ 3 h 587"/>
              <a:gd name="T2" fmla="*/ 530 w 973"/>
              <a:gd name="T3" fmla="*/ 1 h 587"/>
              <a:gd name="T4" fmla="*/ 488 w 973"/>
              <a:gd name="T5" fmla="*/ 15 h 587"/>
              <a:gd name="T6" fmla="*/ 473 w 973"/>
              <a:gd name="T7" fmla="*/ 37 h 587"/>
              <a:gd name="T8" fmla="*/ 482 w 973"/>
              <a:gd name="T9" fmla="*/ 70 h 587"/>
              <a:gd name="T10" fmla="*/ 492 w 973"/>
              <a:gd name="T11" fmla="*/ 90 h 587"/>
              <a:gd name="T12" fmla="*/ 477 w 973"/>
              <a:gd name="T13" fmla="*/ 98 h 587"/>
              <a:gd name="T14" fmla="*/ 446 w 973"/>
              <a:gd name="T15" fmla="*/ 129 h 587"/>
              <a:gd name="T16" fmla="*/ 419 w 973"/>
              <a:gd name="T17" fmla="*/ 203 h 587"/>
              <a:gd name="T18" fmla="*/ 394 w 973"/>
              <a:gd name="T19" fmla="*/ 263 h 587"/>
              <a:gd name="T20" fmla="*/ 394 w 973"/>
              <a:gd name="T21" fmla="*/ 301 h 587"/>
              <a:gd name="T22" fmla="*/ 406 w 973"/>
              <a:gd name="T23" fmla="*/ 322 h 587"/>
              <a:gd name="T24" fmla="*/ 326 w 973"/>
              <a:gd name="T25" fmla="*/ 300 h 587"/>
              <a:gd name="T26" fmla="*/ 341 w 973"/>
              <a:gd name="T27" fmla="*/ 286 h 587"/>
              <a:gd name="T28" fmla="*/ 342 w 973"/>
              <a:gd name="T29" fmla="*/ 256 h 587"/>
              <a:gd name="T30" fmla="*/ 326 w 973"/>
              <a:gd name="T31" fmla="*/ 244 h 587"/>
              <a:gd name="T32" fmla="*/ 301 w 973"/>
              <a:gd name="T33" fmla="*/ 237 h 587"/>
              <a:gd name="T34" fmla="*/ 294 w 973"/>
              <a:gd name="T35" fmla="*/ 223 h 587"/>
              <a:gd name="T36" fmla="*/ 283 w 973"/>
              <a:gd name="T37" fmla="*/ 211 h 587"/>
              <a:gd name="T38" fmla="*/ 259 w 973"/>
              <a:gd name="T39" fmla="*/ 200 h 587"/>
              <a:gd name="T40" fmla="*/ 231 w 973"/>
              <a:gd name="T41" fmla="*/ 208 h 587"/>
              <a:gd name="T42" fmla="*/ 173 w 973"/>
              <a:gd name="T43" fmla="*/ 216 h 587"/>
              <a:gd name="T44" fmla="*/ 193 w 973"/>
              <a:gd name="T45" fmla="*/ 314 h 587"/>
              <a:gd name="T46" fmla="*/ 182 w 973"/>
              <a:gd name="T47" fmla="*/ 326 h 587"/>
              <a:gd name="T48" fmla="*/ 141 w 973"/>
              <a:gd name="T49" fmla="*/ 417 h 587"/>
              <a:gd name="T50" fmla="*/ 129 w 973"/>
              <a:gd name="T51" fmla="*/ 423 h 587"/>
              <a:gd name="T52" fmla="*/ 135 w 973"/>
              <a:gd name="T53" fmla="*/ 433 h 587"/>
              <a:gd name="T54" fmla="*/ 19 w 973"/>
              <a:gd name="T55" fmla="*/ 482 h 587"/>
              <a:gd name="T56" fmla="*/ 0 w 973"/>
              <a:gd name="T57" fmla="*/ 496 h 587"/>
              <a:gd name="T58" fmla="*/ 6 w 973"/>
              <a:gd name="T59" fmla="*/ 524 h 587"/>
              <a:gd name="T60" fmla="*/ 80 w 973"/>
              <a:gd name="T61" fmla="*/ 572 h 587"/>
              <a:gd name="T62" fmla="*/ 133 w 973"/>
              <a:gd name="T63" fmla="*/ 587 h 587"/>
              <a:gd name="T64" fmla="*/ 217 w 973"/>
              <a:gd name="T65" fmla="*/ 580 h 587"/>
              <a:gd name="T66" fmla="*/ 248 w 973"/>
              <a:gd name="T67" fmla="*/ 572 h 587"/>
              <a:gd name="T68" fmla="*/ 347 w 973"/>
              <a:gd name="T69" fmla="*/ 587 h 587"/>
              <a:gd name="T70" fmla="*/ 410 w 973"/>
              <a:gd name="T71" fmla="*/ 582 h 587"/>
              <a:gd name="T72" fmla="*/ 499 w 973"/>
              <a:gd name="T73" fmla="*/ 561 h 587"/>
              <a:gd name="T74" fmla="*/ 550 w 973"/>
              <a:gd name="T75" fmla="*/ 570 h 587"/>
              <a:gd name="T76" fmla="*/ 657 w 973"/>
              <a:gd name="T77" fmla="*/ 564 h 587"/>
              <a:gd name="T78" fmla="*/ 727 w 973"/>
              <a:gd name="T79" fmla="*/ 543 h 587"/>
              <a:gd name="T80" fmla="*/ 753 w 973"/>
              <a:gd name="T81" fmla="*/ 544 h 587"/>
              <a:gd name="T82" fmla="*/ 866 w 973"/>
              <a:gd name="T83" fmla="*/ 533 h 587"/>
              <a:gd name="T84" fmla="*/ 904 w 973"/>
              <a:gd name="T85" fmla="*/ 512 h 587"/>
              <a:gd name="T86" fmla="*/ 973 w 973"/>
              <a:gd name="T87" fmla="*/ 442 h 587"/>
              <a:gd name="T88" fmla="*/ 967 w 973"/>
              <a:gd name="T89" fmla="*/ 423 h 587"/>
              <a:gd name="T90" fmla="*/ 958 w 973"/>
              <a:gd name="T91" fmla="*/ 416 h 587"/>
              <a:gd name="T92" fmla="*/ 766 w 973"/>
              <a:gd name="T93" fmla="*/ 244 h 587"/>
              <a:gd name="T94" fmla="*/ 758 w 973"/>
              <a:gd name="T95" fmla="*/ 250 h 587"/>
              <a:gd name="T96" fmla="*/ 745 w 973"/>
              <a:gd name="T97" fmla="*/ 295 h 587"/>
              <a:gd name="T98" fmla="*/ 689 w 973"/>
              <a:gd name="T99" fmla="*/ 206 h 587"/>
              <a:gd name="T100" fmla="*/ 683 w 973"/>
              <a:gd name="T101" fmla="*/ 171 h 587"/>
              <a:gd name="T102" fmla="*/ 705 w 973"/>
              <a:gd name="T103" fmla="*/ 103 h 587"/>
              <a:gd name="T104" fmla="*/ 709 w 973"/>
              <a:gd name="T105" fmla="*/ 68 h 587"/>
              <a:gd name="T106" fmla="*/ 684 w 973"/>
              <a:gd name="T107" fmla="*/ 19 h 587"/>
              <a:gd name="T108" fmla="*/ 650 w 973"/>
              <a:gd name="T109" fmla="*/ 7 h 587"/>
              <a:gd name="T110" fmla="*/ 613 w 973"/>
              <a:gd name="T111" fmla="*/ 12 h 587"/>
              <a:gd name="T112" fmla="*/ 605 w 973"/>
              <a:gd name="T113" fmla="*/ 281 h 587"/>
              <a:gd name="T114" fmla="*/ 617 w 973"/>
              <a:gd name="T115" fmla="*/ 298 h 587"/>
              <a:gd name="T116" fmla="*/ 590 w 973"/>
              <a:gd name="T117" fmla="*/ 307 h 587"/>
              <a:gd name="T118" fmla="*/ 605 w 973"/>
              <a:gd name="T119" fmla="*/ 281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73" h="587">
                <a:moveTo>
                  <a:pt x="600" y="19"/>
                </a:moveTo>
                <a:lnTo>
                  <a:pt x="600" y="19"/>
                </a:lnTo>
                <a:lnTo>
                  <a:pt x="589" y="12"/>
                </a:lnTo>
                <a:lnTo>
                  <a:pt x="577" y="6"/>
                </a:lnTo>
                <a:lnTo>
                  <a:pt x="568" y="3"/>
                </a:lnTo>
                <a:lnTo>
                  <a:pt x="558" y="1"/>
                </a:lnTo>
                <a:lnTo>
                  <a:pt x="558" y="1"/>
                </a:lnTo>
                <a:lnTo>
                  <a:pt x="548" y="0"/>
                </a:lnTo>
                <a:lnTo>
                  <a:pt x="540" y="0"/>
                </a:lnTo>
                <a:lnTo>
                  <a:pt x="530" y="1"/>
                </a:lnTo>
                <a:lnTo>
                  <a:pt x="522" y="2"/>
                </a:lnTo>
                <a:lnTo>
                  <a:pt x="506" y="6"/>
                </a:lnTo>
                <a:lnTo>
                  <a:pt x="493" y="12"/>
                </a:lnTo>
                <a:lnTo>
                  <a:pt x="493" y="12"/>
                </a:lnTo>
                <a:lnTo>
                  <a:pt x="488" y="15"/>
                </a:lnTo>
                <a:lnTo>
                  <a:pt x="483" y="18"/>
                </a:lnTo>
                <a:lnTo>
                  <a:pt x="479" y="22"/>
                </a:lnTo>
                <a:lnTo>
                  <a:pt x="475" y="27"/>
                </a:lnTo>
                <a:lnTo>
                  <a:pt x="474" y="32"/>
                </a:lnTo>
                <a:lnTo>
                  <a:pt x="473" y="37"/>
                </a:lnTo>
                <a:lnTo>
                  <a:pt x="472" y="45"/>
                </a:lnTo>
                <a:lnTo>
                  <a:pt x="472" y="45"/>
                </a:lnTo>
                <a:lnTo>
                  <a:pt x="473" y="50"/>
                </a:lnTo>
                <a:lnTo>
                  <a:pt x="475" y="56"/>
                </a:lnTo>
                <a:lnTo>
                  <a:pt x="482" y="70"/>
                </a:lnTo>
                <a:lnTo>
                  <a:pt x="488" y="81"/>
                </a:lnTo>
                <a:lnTo>
                  <a:pt x="490" y="85"/>
                </a:lnTo>
                <a:lnTo>
                  <a:pt x="490" y="87"/>
                </a:lnTo>
                <a:lnTo>
                  <a:pt x="490" y="87"/>
                </a:lnTo>
                <a:lnTo>
                  <a:pt x="492" y="90"/>
                </a:lnTo>
                <a:lnTo>
                  <a:pt x="492" y="90"/>
                </a:lnTo>
                <a:lnTo>
                  <a:pt x="490" y="92"/>
                </a:lnTo>
                <a:lnTo>
                  <a:pt x="483" y="95"/>
                </a:lnTo>
                <a:lnTo>
                  <a:pt x="483" y="95"/>
                </a:lnTo>
                <a:lnTo>
                  <a:pt x="477" y="98"/>
                </a:lnTo>
                <a:lnTo>
                  <a:pt x="472" y="101"/>
                </a:lnTo>
                <a:lnTo>
                  <a:pt x="462" y="110"/>
                </a:lnTo>
                <a:lnTo>
                  <a:pt x="454" y="119"/>
                </a:lnTo>
                <a:lnTo>
                  <a:pt x="446" y="129"/>
                </a:lnTo>
                <a:lnTo>
                  <a:pt x="446" y="129"/>
                </a:lnTo>
                <a:lnTo>
                  <a:pt x="442" y="135"/>
                </a:lnTo>
                <a:lnTo>
                  <a:pt x="438" y="145"/>
                </a:lnTo>
                <a:lnTo>
                  <a:pt x="431" y="169"/>
                </a:lnTo>
                <a:lnTo>
                  <a:pt x="422" y="192"/>
                </a:lnTo>
                <a:lnTo>
                  <a:pt x="419" y="203"/>
                </a:lnTo>
                <a:lnTo>
                  <a:pt x="415" y="213"/>
                </a:lnTo>
                <a:lnTo>
                  <a:pt x="415" y="213"/>
                </a:lnTo>
                <a:lnTo>
                  <a:pt x="405" y="232"/>
                </a:lnTo>
                <a:lnTo>
                  <a:pt x="398" y="253"/>
                </a:lnTo>
                <a:lnTo>
                  <a:pt x="394" y="263"/>
                </a:lnTo>
                <a:lnTo>
                  <a:pt x="392" y="272"/>
                </a:lnTo>
                <a:lnTo>
                  <a:pt x="390" y="281"/>
                </a:lnTo>
                <a:lnTo>
                  <a:pt x="392" y="289"/>
                </a:lnTo>
                <a:lnTo>
                  <a:pt x="392" y="289"/>
                </a:lnTo>
                <a:lnTo>
                  <a:pt x="394" y="301"/>
                </a:lnTo>
                <a:lnTo>
                  <a:pt x="396" y="308"/>
                </a:lnTo>
                <a:lnTo>
                  <a:pt x="399" y="312"/>
                </a:lnTo>
                <a:lnTo>
                  <a:pt x="401" y="316"/>
                </a:lnTo>
                <a:lnTo>
                  <a:pt x="401" y="316"/>
                </a:lnTo>
                <a:lnTo>
                  <a:pt x="406" y="322"/>
                </a:lnTo>
                <a:lnTo>
                  <a:pt x="409" y="326"/>
                </a:lnTo>
                <a:lnTo>
                  <a:pt x="375" y="326"/>
                </a:lnTo>
                <a:lnTo>
                  <a:pt x="375" y="305"/>
                </a:lnTo>
                <a:lnTo>
                  <a:pt x="367" y="300"/>
                </a:lnTo>
                <a:lnTo>
                  <a:pt x="326" y="300"/>
                </a:lnTo>
                <a:lnTo>
                  <a:pt x="326" y="300"/>
                </a:lnTo>
                <a:lnTo>
                  <a:pt x="329" y="298"/>
                </a:lnTo>
                <a:lnTo>
                  <a:pt x="335" y="293"/>
                </a:lnTo>
                <a:lnTo>
                  <a:pt x="338" y="290"/>
                </a:lnTo>
                <a:lnTo>
                  <a:pt x="341" y="286"/>
                </a:lnTo>
                <a:lnTo>
                  <a:pt x="343" y="280"/>
                </a:lnTo>
                <a:lnTo>
                  <a:pt x="343" y="274"/>
                </a:lnTo>
                <a:lnTo>
                  <a:pt x="343" y="274"/>
                </a:lnTo>
                <a:lnTo>
                  <a:pt x="343" y="263"/>
                </a:lnTo>
                <a:lnTo>
                  <a:pt x="342" y="256"/>
                </a:lnTo>
                <a:lnTo>
                  <a:pt x="340" y="253"/>
                </a:lnTo>
                <a:lnTo>
                  <a:pt x="336" y="250"/>
                </a:lnTo>
                <a:lnTo>
                  <a:pt x="336" y="250"/>
                </a:lnTo>
                <a:lnTo>
                  <a:pt x="331" y="247"/>
                </a:lnTo>
                <a:lnTo>
                  <a:pt x="326" y="244"/>
                </a:lnTo>
                <a:lnTo>
                  <a:pt x="317" y="242"/>
                </a:lnTo>
                <a:lnTo>
                  <a:pt x="308" y="242"/>
                </a:lnTo>
                <a:lnTo>
                  <a:pt x="308" y="242"/>
                </a:lnTo>
                <a:lnTo>
                  <a:pt x="306" y="242"/>
                </a:lnTo>
                <a:lnTo>
                  <a:pt x="301" y="237"/>
                </a:lnTo>
                <a:lnTo>
                  <a:pt x="301" y="237"/>
                </a:lnTo>
                <a:lnTo>
                  <a:pt x="299" y="232"/>
                </a:lnTo>
                <a:lnTo>
                  <a:pt x="298" y="228"/>
                </a:lnTo>
                <a:lnTo>
                  <a:pt x="295" y="224"/>
                </a:lnTo>
                <a:lnTo>
                  <a:pt x="294" y="223"/>
                </a:lnTo>
                <a:lnTo>
                  <a:pt x="294" y="223"/>
                </a:lnTo>
                <a:lnTo>
                  <a:pt x="289" y="222"/>
                </a:lnTo>
                <a:lnTo>
                  <a:pt x="287" y="221"/>
                </a:lnTo>
                <a:lnTo>
                  <a:pt x="287" y="221"/>
                </a:lnTo>
                <a:lnTo>
                  <a:pt x="283" y="211"/>
                </a:lnTo>
                <a:lnTo>
                  <a:pt x="280" y="203"/>
                </a:lnTo>
                <a:lnTo>
                  <a:pt x="279" y="201"/>
                </a:lnTo>
                <a:lnTo>
                  <a:pt x="278" y="200"/>
                </a:lnTo>
                <a:lnTo>
                  <a:pt x="278" y="200"/>
                </a:lnTo>
                <a:lnTo>
                  <a:pt x="259" y="200"/>
                </a:lnTo>
                <a:lnTo>
                  <a:pt x="246" y="200"/>
                </a:lnTo>
                <a:lnTo>
                  <a:pt x="240" y="201"/>
                </a:lnTo>
                <a:lnTo>
                  <a:pt x="236" y="202"/>
                </a:lnTo>
                <a:lnTo>
                  <a:pt x="236" y="202"/>
                </a:lnTo>
                <a:lnTo>
                  <a:pt x="231" y="208"/>
                </a:lnTo>
                <a:lnTo>
                  <a:pt x="227" y="216"/>
                </a:lnTo>
                <a:lnTo>
                  <a:pt x="224" y="223"/>
                </a:lnTo>
                <a:lnTo>
                  <a:pt x="210" y="223"/>
                </a:lnTo>
                <a:lnTo>
                  <a:pt x="210" y="208"/>
                </a:lnTo>
                <a:lnTo>
                  <a:pt x="173" y="216"/>
                </a:lnTo>
                <a:lnTo>
                  <a:pt x="182" y="297"/>
                </a:lnTo>
                <a:lnTo>
                  <a:pt x="191" y="297"/>
                </a:lnTo>
                <a:lnTo>
                  <a:pt x="191" y="297"/>
                </a:lnTo>
                <a:lnTo>
                  <a:pt x="193" y="307"/>
                </a:lnTo>
                <a:lnTo>
                  <a:pt x="193" y="314"/>
                </a:lnTo>
                <a:lnTo>
                  <a:pt x="191" y="318"/>
                </a:lnTo>
                <a:lnTo>
                  <a:pt x="191" y="318"/>
                </a:lnTo>
                <a:lnTo>
                  <a:pt x="187" y="321"/>
                </a:lnTo>
                <a:lnTo>
                  <a:pt x="183" y="323"/>
                </a:lnTo>
                <a:lnTo>
                  <a:pt x="182" y="326"/>
                </a:lnTo>
                <a:lnTo>
                  <a:pt x="182" y="326"/>
                </a:lnTo>
                <a:lnTo>
                  <a:pt x="153" y="417"/>
                </a:lnTo>
                <a:lnTo>
                  <a:pt x="153" y="417"/>
                </a:lnTo>
                <a:lnTo>
                  <a:pt x="148" y="417"/>
                </a:lnTo>
                <a:lnTo>
                  <a:pt x="141" y="417"/>
                </a:lnTo>
                <a:lnTo>
                  <a:pt x="136" y="417"/>
                </a:lnTo>
                <a:lnTo>
                  <a:pt x="132" y="418"/>
                </a:lnTo>
                <a:lnTo>
                  <a:pt x="130" y="419"/>
                </a:lnTo>
                <a:lnTo>
                  <a:pt x="129" y="423"/>
                </a:lnTo>
                <a:lnTo>
                  <a:pt x="129" y="423"/>
                </a:lnTo>
                <a:lnTo>
                  <a:pt x="130" y="428"/>
                </a:lnTo>
                <a:lnTo>
                  <a:pt x="131" y="432"/>
                </a:lnTo>
                <a:lnTo>
                  <a:pt x="132" y="433"/>
                </a:lnTo>
                <a:lnTo>
                  <a:pt x="135" y="433"/>
                </a:lnTo>
                <a:lnTo>
                  <a:pt x="135" y="433"/>
                </a:lnTo>
                <a:lnTo>
                  <a:pt x="150" y="435"/>
                </a:lnTo>
                <a:lnTo>
                  <a:pt x="145" y="456"/>
                </a:lnTo>
                <a:lnTo>
                  <a:pt x="145" y="456"/>
                </a:lnTo>
                <a:lnTo>
                  <a:pt x="19" y="482"/>
                </a:lnTo>
                <a:lnTo>
                  <a:pt x="19" y="482"/>
                </a:lnTo>
                <a:lnTo>
                  <a:pt x="8" y="486"/>
                </a:lnTo>
                <a:lnTo>
                  <a:pt x="3" y="488"/>
                </a:lnTo>
                <a:lnTo>
                  <a:pt x="0" y="491"/>
                </a:lnTo>
                <a:lnTo>
                  <a:pt x="0" y="492"/>
                </a:lnTo>
                <a:lnTo>
                  <a:pt x="0" y="496"/>
                </a:lnTo>
                <a:lnTo>
                  <a:pt x="0" y="496"/>
                </a:lnTo>
                <a:lnTo>
                  <a:pt x="3" y="506"/>
                </a:lnTo>
                <a:lnTo>
                  <a:pt x="4" y="514"/>
                </a:lnTo>
                <a:lnTo>
                  <a:pt x="4" y="514"/>
                </a:lnTo>
                <a:lnTo>
                  <a:pt x="6" y="524"/>
                </a:lnTo>
                <a:lnTo>
                  <a:pt x="6" y="524"/>
                </a:lnTo>
                <a:lnTo>
                  <a:pt x="10" y="528"/>
                </a:lnTo>
                <a:lnTo>
                  <a:pt x="19" y="535"/>
                </a:lnTo>
                <a:lnTo>
                  <a:pt x="48" y="554"/>
                </a:lnTo>
                <a:lnTo>
                  <a:pt x="80" y="572"/>
                </a:lnTo>
                <a:lnTo>
                  <a:pt x="94" y="580"/>
                </a:lnTo>
                <a:lnTo>
                  <a:pt x="103" y="582"/>
                </a:lnTo>
                <a:lnTo>
                  <a:pt x="103" y="582"/>
                </a:lnTo>
                <a:lnTo>
                  <a:pt x="117" y="585"/>
                </a:lnTo>
                <a:lnTo>
                  <a:pt x="133" y="587"/>
                </a:lnTo>
                <a:lnTo>
                  <a:pt x="157" y="587"/>
                </a:lnTo>
                <a:lnTo>
                  <a:pt x="189" y="585"/>
                </a:lnTo>
                <a:lnTo>
                  <a:pt x="189" y="585"/>
                </a:lnTo>
                <a:lnTo>
                  <a:pt x="205" y="582"/>
                </a:lnTo>
                <a:lnTo>
                  <a:pt x="217" y="580"/>
                </a:lnTo>
                <a:lnTo>
                  <a:pt x="225" y="577"/>
                </a:lnTo>
                <a:lnTo>
                  <a:pt x="230" y="575"/>
                </a:lnTo>
                <a:lnTo>
                  <a:pt x="235" y="572"/>
                </a:lnTo>
                <a:lnTo>
                  <a:pt x="241" y="571"/>
                </a:lnTo>
                <a:lnTo>
                  <a:pt x="248" y="572"/>
                </a:lnTo>
                <a:lnTo>
                  <a:pt x="259" y="575"/>
                </a:lnTo>
                <a:lnTo>
                  <a:pt x="259" y="575"/>
                </a:lnTo>
                <a:lnTo>
                  <a:pt x="292" y="581"/>
                </a:lnTo>
                <a:lnTo>
                  <a:pt x="329" y="585"/>
                </a:lnTo>
                <a:lnTo>
                  <a:pt x="347" y="587"/>
                </a:lnTo>
                <a:lnTo>
                  <a:pt x="366" y="587"/>
                </a:lnTo>
                <a:lnTo>
                  <a:pt x="382" y="587"/>
                </a:lnTo>
                <a:lnTo>
                  <a:pt x="396" y="585"/>
                </a:lnTo>
                <a:lnTo>
                  <a:pt x="396" y="585"/>
                </a:lnTo>
                <a:lnTo>
                  <a:pt x="410" y="582"/>
                </a:lnTo>
                <a:lnTo>
                  <a:pt x="424" y="577"/>
                </a:lnTo>
                <a:lnTo>
                  <a:pt x="453" y="567"/>
                </a:lnTo>
                <a:lnTo>
                  <a:pt x="469" y="564"/>
                </a:lnTo>
                <a:lnTo>
                  <a:pt x="484" y="561"/>
                </a:lnTo>
                <a:lnTo>
                  <a:pt x="499" y="561"/>
                </a:lnTo>
                <a:lnTo>
                  <a:pt x="506" y="563"/>
                </a:lnTo>
                <a:lnTo>
                  <a:pt x="514" y="564"/>
                </a:lnTo>
                <a:lnTo>
                  <a:pt x="514" y="564"/>
                </a:lnTo>
                <a:lnTo>
                  <a:pt x="530" y="567"/>
                </a:lnTo>
                <a:lnTo>
                  <a:pt x="550" y="570"/>
                </a:lnTo>
                <a:lnTo>
                  <a:pt x="569" y="571"/>
                </a:lnTo>
                <a:lnTo>
                  <a:pt x="592" y="571"/>
                </a:lnTo>
                <a:lnTo>
                  <a:pt x="614" y="569"/>
                </a:lnTo>
                <a:lnTo>
                  <a:pt x="636" y="566"/>
                </a:lnTo>
                <a:lnTo>
                  <a:pt x="657" y="564"/>
                </a:lnTo>
                <a:lnTo>
                  <a:pt x="677" y="559"/>
                </a:lnTo>
                <a:lnTo>
                  <a:pt x="677" y="559"/>
                </a:lnTo>
                <a:lnTo>
                  <a:pt x="705" y="550"/>
                </a:lnTo>
                <a:lnTo>
                  <a:pt x="722" y="544"/>
                </a:lnTo>
                <a:lnTo>
                  <a:pt x="727" y="543"/>
                </a:lnTo>
                <a:lnTo>
                  <a:pt x="734" y="542"/>
                </a:lnTo>
                <a:lnTo>
                  <a:pt x="738" y="542"/>
                </a:lnTo>
                <a:lnTo>
                  <a:pt x="745" y="543"/>
                </a:lnTo>
                <a:lnTo>
                  <a:pt x="745" y="543"/>
                </a:lnTo>
                <a:lnTo>
                  <a:pt x="753" y="544"/>
                </a:lnTo>
                <a:lnTo>
                  <a:pt x="764" y="544"/>
                </a:lnTo>
                <a:lnTo>
                  <a:pt x="793" y="542"/>
                </a:lnTo>
                <a:lnTo>
                  <a:pt x="841" y="535"/>
                </a:lnTo>
                <a:lnTo>
                  <a:pt x="841" y="535"/>
                </a:lnTo>
                <a:lnTo>
                  <a:pt x="866" y="533"/>
                </a:lnTo>
                <a:lnTo>
                  <a:pt x="877" y="532"/>
                </a:lnTo>
                <a:lnTo>
                  <a:pt x="885" y="528"/>
                </a:lnTo>
                <a:lnTo>
                  <a:pt x="885" y="528"/>
                </a:lnTo>
                <a:lnTo>
                  <a:pt x="893" y="522"/>
                </a:lnTo>
                <a:lnTo>
                  <a:pt x="904" y="512"/>
                </a:lnTo>
                <a:lnTo>
                  <a:pt x="934" y="486"/>
                </a:lnTo>
                <a:lnTo>
                  <a:pt x="960" y="459"/>
                </a:lnTo>
                <a:lnTo>
                  <a:pt x="972" y="447"/>
                </a:lnTo>
                <a:lnTo>
                  <a:pt x="972" y="447"/>
                </a:lnTo>
                <a:lnTo>
                  <a:pt x="973" y="442"/>
                </a:lnTo>
                <a:lnTo>
                  <a:pt x="972" y="434"/>
                </a:lnTo>
                <a:lnTo>
                  <a:pt x="971" y="427"/>
                </a:lnTo>
                <a:lnTo>
                  <a:pt x="969" y="424"/>
                </a:lnTo>
                <a:lnTo>
                  <a:pt x="967" y="423"/>
                </a:lnTo>
                <a:lnTo>
                  <a:pt x="967" y="423"/>
                </a:lnTo>
                <a:lnTo>
                  <a:pt x="966" y="422"/>
                </a:lnTo>
                <a:lnTo>
                  <a:pt x="966" y="421"/>
                </a:lnTo>
                <a:lnTo>
                  <a:pt x="964" y="418"/>
                </a:lnTo>
                <a:lnTo>
                  <a:pt x="962" y="417"/>
                </a:lnTo>
                <a:lnTo>
                  <a:pt x="958" y="416"/>
                </a:lnTo>
                <a:lnTo>
                  <a:pt x="943" y="414"/>
                </a:lnTo>
                <a:lnTo>
                  <a:pt x="943" y="414"/>
                </a:lnTo>
                <a:lnTo>
                  <a:pt x="808" y="412"/>
                </a:lnTo>
                <a:lnTo>
                  <a:pt x="803" y="407"/>
                </a:lnTo>
                <a:lnTo>
                  <a:pt x="766" y="244"/>
                </a:lnTo>
                <a:lnTo>
                  <a:pt x="766" y="244"/>
                </a:lnTo>
                <a:lnTo>
                  <a:pt x="762" y="245"/>
                </a:lnTo>
                <a:lnTo>
                  <a:pt x="759" y="248"/>
                </a:lnTo>
                <a:lnTo>
                  <a:pt x="758" y="250"/>
                </a:lnTo>
                <a:lnTo>
                  <a:pt x="758" y="250"/>
                </a:lnTo>
                <a:lnTo>
                  <a:pt x="755" y="268"/>
                </a:lnTo>
                <a:lnTo>
                  <a:pt x="750" y="286"/>
                </a:lnTo>
                <a:lnTo>
                  <a:pt x="750" y="286"/>
                </a:lnTo>
                <a:lnTo>
                  <a:pt x="747" y="292"/>
                </a:lnTo>
                <a:lnTo>
                  <a:pt x="745" y="295"/>
                </a:lnTo>
                <a:lnTo>
                  <a:pt x="695" y="305"/>
                </a:lnTo>
                <a:lnTo>
                  <a:pt x="695" y="305"/>
                </a:lnTo>
                <a:lnTo>
                  <a:pt x="692" y="258"/>
                </a:lnTo>
                <a:lnTo>
                  <a:pt x="689" y="224"/>
                </a:lnTo>
                <a:lnTo>
                  <a:pt x="689" y="206"/>
                </a:lnTo>
                <a:lnTo>
                  <a:pt x="689" y="206"/>
                </a:lnTo>
                <a:lnTo>
                  <a:pt x="690" y="201"/>
                </a:lnTo>
                <a:lnTo>
                  <a:pt x="689" y="196"/>
                </a:lnTo>
                <a:lnTo>
                  <a:pt x="687" y="184"/>
                </a:lnTo>
                <a:lnTo>
                  <a:pt x="683" y="171"/>
                </a:lnTo>
                <a:lnTo>
                  <a:pt x="682" y="164"/>
                </a:lnTo>
                <a:lnTo>
                  <a:pt x="682" y="164"/>
                </a:lnTo>
                <a:lnTo>
                  <a:pt x="685" y="152"/>
                </a:lnTo>
                <a:lnTo>
                  <a:pt x="695" y="129"/>
                </a:lnTo>
                <a:lnTo>
                  <a:pt x="705" y="103"/>
                </a:lnTo>
                <a:lnTo>
                  <a:pt x="709" y="93"/>
                </a:lnTo>
                <a:lnTo>
                  <a:pt x="710" y="85"/>
                </a:lnTo>
                <a:lnTo>
                  <a:pt x="710" y="85"/>
                </a:lnTo>
                <a:lnTo>
                  <a:pt x="710" y="77"/>
                </a:lnTo>
                <a:lnTo>
                  <a:pt x="709" y="68"/>
                </a:lnTo>
                <a:lnTo>
                  <a:pt x="706" y="58"/>
                </a:lnTo>
                <a:lnTo>
                  <a:pt x="703" y="47"/>
                </a:lnTo>
                <a:lnTo>
                  <a:pt x="698" y="37"/>
                </a:lnTo>
                <a:lnTo>
                  <a:pt x="692" y="28"/>
                </a:lnTo>
                <a:lnTo>
                  <a:pt x="684" y="19"/>
                </a:lnTo>
                <a:lnTo>
                  <a:pt x="677" y="15"/>
                </a:lnTo>
                <a:lnTo>
                  <a:pt x="677" y="15"/>
                </a:lnTo>
                <a:lnTo>
                  <a:pt x="668" y="11"/>
                </a:lnTo>
                <a:lnTo>
                  <a:pt x="658" y="8"/>
                </a:lnTo>
                <a:lnTo>
                  <a:pt x="650" y="7"/>
                </a:lnTo>
                <a:lnTo>
                  <a:pt x="642" y="6"/>
                </a:lnTo>
                <a:lnTo>
                  <a:pt x="629" y="7"/>
                </a:lnTo>
                <a:lnTo>
                  <a:pt x="619" y="8"/>
                </a:lnTo>
                <a:lnTo>
                  <a:pt x="619" y="8"/>
                </a:lnTo>
                <a:lnTo>
                  <a:pt x="613" y="12"/>
                </a:lnTo>
                <a:lnTo>
                  <a:pt x="608" y="16"/>
                </a:lnTo>
                <a:lnTo>
                  <a:pt x="603" y="18"/>
                </a:lnTo>
                <a:lnTo>
                  <a:pt x="600" y="19"/>
                </a:lnTo>
                <a:lnTo>
                  <a:pt x="600" y="19"/>
                </a:lnTo>
                <a:close/>
                <a:moveTo>
                  <a:pt x="605" y="281"/>
                </a:moveTo>
                <a:lnTo>
                  <a:pt x="605" y="281"/>
                </a:lnTo>
                <a:lnTo>
                  <a:pt x="616" y="295"/>
                </a:lnTo>
                <a:lnTo>
                  <a:pt x="616" y="295"/>
                </a:lnTo>
                <a:lnTo>
                  <a:pt x="617" y="296"/>
                </a:lnTo>
                <a:lnTo>
                  <a:pt x="617" y="298"/>
                </a:lnTo>
                <a:lnTo>
                  <a:pt x="616" y="300"/>
                </a:lnTo>
                <a:lnTo>
                  <a:pt x="616" y="313"/>
                </a:lnTo>
                <a:lnTo>
                  <a:pt x="588" y="313"/>
                </a:lnTo>
                <a:lnTo>
                  <a:pt x="590" y="307"/>
                </a:lnTo>
                <a:lnTo>
                  <a:pt x="590" y="307"/>
                </a:lnTo>
                <a:lnTo>
                  <a:pt x="598" y="297"/>
                </a:lnTo>
                <a:lnTo>
                  <a:pt x="598" y="297"/>
                </a:lnTo>
                <a:lnTo>
                  <a:pt x="603" y="287"/>
                </a:lnTo>
                <a:lnTo>
                  <a:pt x="605" y="281"/>
                </a:lnTo>
                <a:lnTo>
                  <a:pt x="605" y="2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8">
            <a:extLst>
              <a:ext uri="{FF2B5EF4-FFF2-40B4-BE49-F238E27FC236}">
                <a16:creationId xmlns:a16="http://schemas.microsoft.com/office/drawing/2014/main" id="{16FDF650-3747-489D-A4EA-E1E0B63AABE2}"/>
              </a:ext>
            </a:extLst>
          </p:cNvPr>
          <p:cNvSpPr>
            <a:spLocks/>
          </p:cNvSpPr>
          <p:nvPr/>
        </p:nvSpPr>
        <p:spPr bwMode="auto">
          <a:xfrm>
            <a:off x="7889637" y="3181794"/>
            <a:ext cx="1659174" cy="832155"/>
          </a:xfrm>
          <a:custGeom>
            <a:avLst/>
            <a:gdLst>
              <a:gd name="T0" fmla="*/ 348 w 1292"/>
              <a:gd name="T1" fmla="*/ 238 h 648"/>
              <a:gd name="T2" fmla="*/ 288 w 1292"/>
              <a:gd name="T3" fmla="*/ 241 h 648"/>
              <a:gd name="T4" fmla="*/ 258 w 1292"/>
              <a:gd name="T5" fmla="*/ 256 h 648"/>
              <a:gd name="T6" fmla="*/ 243 w 1292"/>
              <a:gd name="T7" fmla="*/ 277 h 648"/>
              <a:gd name="T8" fmla="*/ 214 w 1292"/>
              <a:gd name="T9" fmla="*/ 439 h 648"/>
              <a:gd name="T10" fmla="*/ 12 w 1292"/>
              <a:gd name="T11" fmla="*/ 484 h 648"/>
              <a:gd name="T12" fmla="*/ 0 w 1292"/>
              <a:gd name="T13" fmla="*/ 493 h 648"/>
              <a:gd name="T14" fmla="*/ 6 w 1292"/>
              <a:gd name="T15" fmla="*/ 523 h 648"/>
              <a:gd name="T16" fmla="*/ 5 w 1292"/>
              <a:gd name="T17" fmla="*/ 541 h 648"/>
              <a:gd name="T18" fmla="*/ 73 w 1292"/>
              <a:gd name="T19" fmla="*/ 583 h 648"/>
              <a:gd name="T20" fmla="*/ 159 w 1292"/>
              <a:gd name="T21" fmla="*/ 627 h 648"/>
              <a:gd name="T22" fmla="*/ 217 w 1292"/>
              <a:gd name="T23" fmla="*/ 641 h 648"/>
              <a:gd name="T24" fmla="*/ 376 w 1292"/>
              <a:gd name="T25" fmla="*/ 648 h 648"/>
              <a:gd name="T26" fmla="*/ 579 w 1292"/>
              <a:gd name="T27" fmla="*/ 631 h 648"/>
              <a:gd name="T28" fmla="*/ 693 w 1292"/>
              <a:gd name="T29" fmla="*/ 607 h 648"/>
              <a:gd name="T30" fmla="*/ 800 w 1292"/>
              <a:gd name="T31" fmla="*/ 593 h 648"/>
              <a:gd name="T32" fmla="*/ 881 w 1292"/>
              <a:gd name="T33" fmla="*/ 597 h 648"/>
              <a:gd name="T34" fmla="*/ 935 w 1292"/>
              <a:gd name="T35" fmla="*/ 602 h 648"/>
              <a:gd name="T36" fmla="*/ 1039 w 1292"/>
              <a:gd name="T37" fmla="*/ 583 h 648"/>
              <a:gd name="T38" fmla="*/ 1099 w 1292"/>
              <a:gd name="T39" fmla="*/ 584 h 648"/>
              <a:gd name="T40" fmla="*/ 1147 w 1292"/>
              <a:gd name="T41" fmla="*/ 573 h 648"/>
              <a:gd name="T42" fmla="*/ 1187 w 1292"/>
              <a:gd name="T43" fmla="*/ 539 h 648"/>
              <a:gd name="T44" fmla="*/ 1279 w 1292"/>
              <a:gd name="T45" fmla="*/ 431 h 648"/>
              <a:gd name="T46" fmla="*/ 1292 w 1292"/>
              <a:gd name="T47" fmla="*/ 406 h 648"/>
              <a:gd name="T48" fmla="*/ 1274 w 1292"/>
              <a:gd name="T49" fmla="*/ 402 h 648"/>
              <a:gd name="T50" fmla="*/ 1034 w 1292"/>
              <a:gd name="T51" fmla="*/ 400 h 648"/>
              <a:gd name="T52" fmla="*/ 999 w 1292"/>
              <a:gd name="T53" fmla="*/ 232 h 648"/>
              <a:gd name="T54" fmla="*/ 981 w 1292"/>
              <a:gd name="T55" fmla="*/ 214 h 648"/>
              <a:gd name="T56" fmla="*/ 916 w 1292"/>
              <a:gd name="T57" fmla="*/ 212 h 648"/>
              <a:gd name="T58" fmla="*/ 857 w 1292"/>
              <a:gd name="T59" fmla="*/ 211 h 648"/>
              <a:gd name="T60" fmla="*/ 829 w 1292"/>
              <a:gd name="T61" fmla="*/ 174 h 648"/>
              <a:gd name="T62" fmla="*/ 788 w 1292"/>
              <a:gd name="T63" fmla="*/ 142 h 648"/>
              <a:gd name="T64" fmla="*/ 787 w 1292"/>
              <a:gd name="T65" fmla="*/ 135 h 648"/>
              <a:gd name="T66" fmla="*/ 778 w 1292"/>
              <a:gd name="T67" fmla="*/ 91 h 648"/>
              <a:gd name="T68" fmla="*/ 752 w 1292"/>
              <a:gd name="T69" fmla="*/ 47 h 648"/>
              <a:gd name="T70" fmla="*/ 721 w 1292"/>
              <a:gd name="T71" fmla="*/ 19 h 648"/>
              <a:gd name="T72" fmla="*/ 673 w 1292"/>
              <a:gd name="T73" fmla="*/ 3 h 648"/>
              <a:gd name="T74" fmla="*/ 630 w 1292"/>
              <a:gd name="T75" fmla="*/ 0 h 648"/>
              <a:gd name="T76" fmla="*/ 569 w 1292"/>
              <a:gd name="T77" fmla="*/ 22 h 648"/>
              <a:gd name="T78" fmla="*/ 525 w 1292"/>
              <a:gd name="T79" fmla="*/ 59 h 648"/>
              <a:gd name="T80" fmla="*/ 510 w 1292"/>
              <a:gd name="T81" fmla="*/ 94 h 648"/>
              <a:gd name="T82" fmla="*/ 495 w 1292"/>
              <a:gd name="T83" fmla="*/ 74 h 648"/>
              <a:gd name="T84" fmla="*/ 482 w 1292"/>
              <a:gd name="T85" fmla="*/ 58 h 648"/>
              <a:gd name="T86" fmla="*/ 387 w 1292"/>
              <a:gd name="T87" fmla="*/ 84 h 648"/>
              <a:gd name="T88" fmla="*/ 345 w 1292"/>
              <a:gd name="T89" fmla="*/ 82 h 648"/>
              <a:gd name="T90" fmla="*/ 362 w 1292"/>
              <a:gd name="T91" fmla="*/ 207 h 648"/>
              <a:gd name="T92" fmla="*/ 389 w 1292"/>
              <a:gd name="T93" fmla="*/ 200 h 648"/>
              <a:gd name="T94" fmla="*/ 393 w 1292"/>
              <a:gd name="T95" fmla="*/ 211 h 648"/>
              <a:gd name="T96" fmla="*/ 396 w 1292"/>
              <a:gd name="T97" fmla="*/ 242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2" h="648">
                <a:moveTo>
                  <a:pt x="396" y="242"/>
                </a:moveTo>
                <a:lnTo>
                  <a:pt x="396" y="242"/>
                </a:lnTo>
                <a:lnTo>
                  <a:pt x="382" y="241"/>
                </a:lnTo>
                <a:lnTo>
                  <a:pt x="348" y="238"/>
                </a:lnTo>
                <a:lnTo>
                  <a:pt x="329" y="237"/>
                </a:lnTo>
                <a:lnTo>
                  <a:pt x="310" y="238"/>
                </a:lnTo>
                <a:lnTo>
                  <a:pt x="294" y="240"/>
                </a:lnTo>
                <a:lnTo>
                  <a:pt x="288" y="241"/>
                </a:lnTo>
                <a:lnTo>
                  <a:pt x="283" y="242"/>
                </a:lnTo>
                <a:lnTo>
                  <a:pt x="283" y="242"/>
                </a:lnTo>
                <a:lnTo>
                  <a:pt x="268" y="248"/>
                </a:lnTo>
                <a:lnTo>
                  <a:pt x="258" y="256"/>
                </a:lnTo>
                <a:lnTo>
                  <a:pt x="253" y="259"/>
                </a:lnTo>
                <a:lnTo>
                  <a:pt x="250" y="264"/>
                </a:lnTo>
                <a:lnTo>
                  <a:pt x="243" y="277"/>
                </a:lnTo>
                <a:lnTo>
                  <a:pt x="243" y="277"/>
                </a:lnTo>
                <a:lnTo>
                  <a:pt x="240" y="289"/>
                </a:lnTo>
                <a:lnTo>
                  <a:pt x="235" y="310"/>
                </a:lnTo>
                <a:lnTo>
                  <a:pt x="225" y="365"/>
                </a:lnTo>
                <a:lnTo>
                  <a:pt x="214" y="439"/>
                </a:lnTo>
                <a:lnTo>
                  <a:pt x="214" y="439"/>
                </a:lnTo>
                <a:lnTo>
                  <a:pt x="110" y="460"/>
                </a:lnTo>
                <a:lnTo>
                  <a:pt x="37" y="478"/>
                </a:lnTo>
                <a:lnTo>
                  <a:pt x="12" y="484"/>
                </a:lnTo>
                <a:lnTo>
                  <a:pt x="5" y="486"/>
                </a:lnTo>
                <a:lnTo>
                  <a:pt x="1" y="489"/>
                </a:lnTo>
                <a:lnTo>
                  <a:pt x="1" y="489"/>
                </a:lnTo>
                <a:lnTo>
                  <a:pt x="0" y="493"/>
                </a:lnTo>
                <a:lnTo>
                  <a:pt x="0" y="497"/>
                </a:lnTo>
                <a:lnTo>
                  <a:pt x="1" y="507"/>
                </a:lnTo>
                <a:lnTo>
                  <a:pt x="6" y="523"/>
                </a:lnTo>
                <a:lnTo>
                  <a:pt x="6" y="523"/>
                </a:lnTo>
                <a:lnTo>
                  <a:pt x="6" y="527"/>
                </a:lnTo>
                <a:lnTo>
                  <a:pt x="5" y="533"/>
                </a:lnTo>
                <a:lnTo>
                  <a:pt x="4" y="538"/>
                </a:lnTo>
                <a:lnTo>
                  <a:pt x="5" y="541"/>
                </a:lnTo>
                <a:lnTo>
                  <a:pt x="6" y="543"/>
                </a:lnTo>
                <a:lnTo>
                  <a:pt x="6" y="543"/>
                </a:lnTo>
                <a:lnTo>
                  <a:pt x="29" y="558"/>
                </a:lnTo>
                <a:lnTo>
                  <a:pt x="73" y="583"/>
                </a:lnTo>
                <a:lnTo>
                  <a:pt x="122" y="610"/>
                </a:lnTo>
                <a:lnTo>
                  <a:pt x="143" y="621"/>
                </a:lnTo>
                <a:lnTo>
                  <a:pt x="159" y="627"/>
                </a:lnTo>
                <a:lnTo>
                  <a:pt x="159" y="627"/>
                </a:lnTo>
                <a:lnTo>
                  <a:pt x="179" y="634"/>
                </a:lnTo>
                <a:lnTo>
                  <a:pt x="188" y="637"/>
                </a:lnTo>
                <a:lnTo>
                  <a:pt x="200" y="638"/>
                </a:lnTo>
                <a:lnTo>
                  <a:pt x="217" y="641"/>
                </a:lnTo>
                <a:lnTo>
                  <a:pt x="242" y="643"/>
                </a:lnTo>
                <a:lnTo>
                  <a:pt x="322" y="647"/>
                </a:lnTo>
                <a:lnTo>
                  <a:pt x="322" y="647"/>
                </a:lnTo>
                <a:lnTo>
                  <a:pt x="376" y="648"/>
                </a:lnTo>
                <a:lnTo>
                  <a:pt x="429" y="646"/>
                </a:lnTo>
                <a:lnTo>
                  <a:pt x="482" y="642"/>
                </a:lnTo>
                <a:lnTo>
                  <a:pt x="532" y="637"/>
                </a:lnTo>
                <a:lnTo>
                  <a:pt x="579" y="631"/>
                </a:lnTo>
                <a:lnTo>
                  <a:pt x="622" y="622"/>
                </a:lnTo>
                <a:lnTo>
                  <a:pt x="661" y="615"/>
                </a:lnTo>
                <a:lnTo>
                  <a:pt x="693" y="607"/>
                </a:lnTo>
                <a:lnTo>
                  <a:pt x="693" y="607"/>
                </a:lnTo>
                <a:lnTo>
                  <a:pt x="721" y="601"/>
                </a:lnTo>
                <a:lnTo>
                  <a:pt x="750" y="596"/>
                </a:lnTo>
                <a:lnTo>
                  <a:pt x="776" y="594"/>
                </a:lnTo>
                <a:lnTo>
                  <a:pt x="800" y="593"/>
                </a:lnTo>
                <a:lnTo>
                  <a:pt x="824" y="593"/>
                </a:lnTo>
                <a:lnTo>
                  <a:pt x="845" y="594"/>
                </a:lnTo>
                <a:lnTo>
                  <a:pt x="863" y="595"/>
                </a:lnTo>
                <a:lnTo>
                  <a:pt x="881" y="597"/>
                </a:lnTo>
                <a:lnTo>
                  <a:pt x="881" y="597"/>
                </a:lnTo>
                <a:lnTo>
                  <a:pt x="921" y="602"/>
                </a:lnTo>
                <a:lnTo>
                  <a:pt x="930" y="604"/>
                </a:lnTo>
                <a:lnTo>
                  <a:pt x="935" y="602"/>
                </a:lnTo>
                <a:lnTo>
                  <a:pt x="935" y="602"/>
                </a:lnTo>
                <a:lnTo>
                  <a:pt x="987" y="593"/>
                </a:lnTo>
                <a:lnTo>
                  <a:pt x="1020" y="585"/>
                </a:lnTo>
                <a:lnTo>
                  <a:pt x="1039" y="583"/>
                </a:lnTo>
                <a:lnTo>
                  <a:pt x="1039" y="583"/>
                </a:lnTo>
                <a:lnTo>
                  <a:pt x="1053" y="584"/>
                </a:lnTo>
                <a:lnTo>
                  <a:pt x="1082" y="585"/>
                </a:lnTo>
                <a:lnTo>
                  <a:pt x="1099" y="584"/>
                </a:lnTo>
                <a:lnTo>
                  <a:pt x="1116" y="581"/>
                </a:lnTo>
                <a:lnTo>
                  <a:pt x="1132" y="579"/>
                </a:lnTo>
                <a:lnTo>
                  <a:pt x="1140" y="576"/>
                </a:lnTo>
                <a:lnTo>
                  <a:pt x="1147" y="573"/>
                </a:lnTo>
                <a:lnTo>
                  <a:pt x="1147" y="573"/>
                </a:lnTo>
                <a:lnTo>
                  <a:pt x="1155" y="568"/>
                </a:lnTo>
                <a:lnTo>
                  <a:pt x="1165" y="560"/>
                </a:lnTo>
                <a:lnTo>
                  <a:pt x="1187" y="539"/>
                </a:lnTo>
                <a:lnTo>
                  <a:pt x="1213" y="514"/>
                </a:lnTo>
                <a:lnTo>
                  <a:pt x="1237" y="484"/>
                </a:lnTo>
                <a:lnTo>
                  <a:pt x="1262" y="456"/>
                </a:lnTo>
                <a:lnTo>
                  <a:pt x="1279" y="431"/>
                </a:lnTo>
                <a:lnTo>
                  <a:pt x="1287" y="421"/>
                </a:lnTo>
                <a:lnTo>
                  <a:pt x="1290" y="414"/>
                </a:lnTo>
                <a:lnTo>
                  <a:pt x="1292" y="407"/>
                </a:lnTo>
                <a:lnTo>
                  <a:pt x="1292" y="406"/>
                </a:lnTo>
                <a:lnTo>
                  <a:pt x="1290" y="405"/>
                </a:lnTo>
                <a:lnTo>
                  <a:pt x="1290" y="405"/>
                </a:lnTo>
                <a:lnTo>
                  <a:pt x="1284" y="404"/>
                </a:lnTo>
                <a:lnTo>
                  <a:pt x="1274" y="402"/>
                </a:lnTo>
                <a:lnTo>
                  <a:pt x="1244" y="401"/>
                </a:lnTo>
                <a:lnTo>
                  <a:pt x="1156" y="400"/>
                </a:lnTo>
                <a:lnTo>
                  <a:pt x="1034" y="400"/>
                </a:lnTo>
                <a:lnTo>
                  <a:pt x="1034" y="400"/>
                </a:lnTo>
                <a:lnTo>
                  <a:pt x="1019" y="320"/>
                </a:lnTo>
                <a:lnTo>
                  <a:pt x="1006" y="263"/>
                </a:lnTo>
                <a:lnTo>
                  <a:pt x="1002" y="242"/>
                </a:lnTo>
                <a:lnTo>
                  <a:pt x="999" y="232"/>
                </a:lnTo>
                <a:lnTo>
                  <a:pt x="999" y="232"/>
                </a:lnTo>
                <a:lnTo>
                  <a:pt x="994" y="225"/>
                </a:lnTo>
                <a:lnTo>
                  <a:pt x="988" y="219"/>
                </a:lnTo>
                <a:lnTo>
                  <a:pt x="981" y="214"/>
                </a:lnTo>
                <a:lnTo>
                  <a:pt x="978" y="212"/>
                </a:lnTo>
                <a:lnTo>
                  <a:pt x="974" y="212"/>
                </a:lnTo>
                <a:lnTo>
                  <a:pt x="974" y="212"/>
                </a:lnTo>
                <a:lnTo>
                  <a:pt x="916" y="212"/>
                </a:lnTo>
                <a:lnTo>
                  <a:pt x="879" y="214"/>
                </a:lnTo>
                <a:lnTo>
                  <a:pt x="861" y="212"/>
                </a:lnTo>
                <a:lnTo>
                  <a:pt x="861" y="212"/>
                </a:lnTo>
                <a:lnTo>
                  <a:pt x="857" y="211"/>
                </a:lnTo>
                <a:lnTo>
                  <a:pt x="852" y="206"/>
                </a:lnTo>
                <a:lnTo>
                  <a:pt x="836" y="183"/>
                </a:lnTo>
                <a:lnTo>
                  <a:pt x="836" y="183"/>
                </a:lnTo>
                <a:lnTo>
                  <a:pt x="829" y="174"/>
                </a:lnTo>
                <a:lnTo>
                  <a:pt x="821" y="165"/>
                </a:lnTo>
                <a:lnTo>
                  <a:pt x="811" y="158"/>
                </a:lnTo>
                <a:lnTo>
                  <a:pt x="803" y="151"/>
                </a:lnTo>
                <a:lnTo>
                  <a:pt x="788" y="142"/>
                </a:lnTo>
                <a:lnTo>
                  <a:pt x="782" y="138"/>
                </a:lnTo>
                <a:lnTo>
                  <a:pt x="782" y="138"/>
                </a:lnTo>
                <a:lnTo>
                  <a:pt x="784" y="137"/>
                </a:lnTo>
                <a:lnTo>
                  <a:pt x="787" y="135"/>
                </a:lnTo>
                <a:lnTo>
                  <a:pt x="789" y="130"/>
                </a:lnTo>
                <a:lnTo>
                  <a:pt x="788" y="121"/>
                </a:lnTo>
                <a:lnTo>
                  <a:pt x="785" y="109"/>
                </a:lnTo>
                <a:lnTo>
                  <a:pt x="778" y="91"/>
                </a:lnTo>
                <a:lnTo>
                  <a:pt x="767" y="69"/>
                </a:lnTo>
                <a:lnTo>
                  <a:pt x="767" y="69"/>
                </a:lnTo>
                <a:lnTo>
                  <a:pt x="760" y="57"/>
                </a:lnTo>
                <a:lnTo>
                  <a:pt x="752" y="47"/>
                </a:lnTo>
                <a:lnTo>
                  <a:pt x="745" y="38"/>
                </a:lnTo>
                <a:lnTo>
                  <a:pt x="737" y="30"/>
                </a:lnTo>
                <a:lnTo>
                  <a:pt x="730" y="24"/>
                </a:lnTo>
                <a:lnTo>
                  <a:pt x="721" y="19"/>
                </a:lnTo>
                <a:lnTo>
                  <a:pt x="714" y="14"/>
                </a:lnTo>
                <a:lnTo>
                  <a:pt x="705" y="10"/>
                </a:lnTo>
                <a:lnTo>
                  <a:pt x="689" y="5"/>
                </a:lnTo>
                <a:lnTo>
                  <a:pt x="673" y="3"/>
                </a:lnTo>
                <a:lnTo>
                  <a:pt x="656" y="1"/>
                </a:lnTo>
                <a:lnTo>
                  <a:pt x="639" y="0"/>
                </a:lnTo>
                <a:lnTo>
                  <a:pt x="639" y="0"/>
                </a:lnTo>
                <a:lnTo>
                  <a:pt x="630" y="0"/>
                </a:lnTo>
                <a:lnTo>
                  <a:pt x="621" y="1"/>
                </a:lnTo>
                <a:lnTo>
                  <a:pt x="603" y="6"/>
                </a:lnTo>
                <a:lnTo>
                  <a:pt x="585" y="12"/>
                </a:lnTo>
                <a:lnTo>
                  <a:pt x="569" y="22"/>
                </a:lnTo>
                <a:lnTo>
                  <a:pt x="553" y="31"/>
                </a:lnTo>
                <a:lnTo>
                  <a:pt x="541" y="42"/>
                </a:lnTo>
                <a:lnTo>
                  <a:pt x="531" y="51"/>
                </a:lnTo>
                <a:lnTo>
                  <a:pt x="525" y="59"/>
                </a:lnTo>
                <a:lnTo>
                  <a:pt x="525" y="59"/>
                </a:lnTo>
                <a:lnTo>
                  <a:pt x="517" y="73"/>
                </a:lnTo>
                <a:lnTo>
                  <a:pt x="514" y="84"/>
                </a:lnTo>
                <a:lnTo>
                  <a:pt x="510" y="94"/>
                </a:lnTo>
                <a:lnTo>
                  <a:pt x="510" y="94"/>
                </a:lnTo>
                <a:lnTo>
                  <a:pt x="504" y="88"/>
                </a:lnTo>
                <a:lnTo>
                  <a:pt x="499" y="80"/>
                </a:lnTo>
                <a:lnTo>
                  <a:pt x="495" y="74"/>
                </a:lnTo>
                <a:lnTo>
                  <a:pt x="495" y="74"/>
                </a:lnTo>
                <a:lnTo>
                  <a:pt x="493" y="70"/>
                </a:lnTo>
                <a:lnTo>
                  <a:pt x="490" y="67"/>
                </a:lnTo>
                <a:lnTo>
                  <a:pt x="482" y="58"/>
                </a:lnTo>
                <a:lnTo>
                  <a:pt x="471" y="49"/>
                </a:lnTo>
                <a:lnTo>
                  <a:pt x="421" y="49"/>
                </a:lnTo>
                <a:lnTo>
                  <a:pt x="406" y="74"/>
                </a:lnTo>
                <a:lnTo>
                  <a:pt x="387" y="84"/>
                </a:lnTo>
                <a:lnTo>
                  <a:pt x="352" y="64"/>
                </a:lnTo>
                <a:lnTo>
                  <a:pt x="352" y="64"/>
                </a:lnTo>
                <a:lnTo>
                  <a:pt x="347" y="72"/>
                </a:lnTo>
                <a:lnTo>
                  <a:pt x="345" y="82"/>
                </a:lnTo>
                <a:lnTo>
                  <a:pt x="342" y="94"/>
                </a:lnTo>
                <a:lnTo>
                  <a:pt x="342" y="94"/>
                </a:lnTo>
                <a:lnTo>
                  <a:pt x="337" y="163"/>
                </a:lnTo>
                <a:lnTo>
                  <a:pt x="362" y="207"/>
                </a:lnTo>
                <a:lnTo>
                  <a:pt x="377" y="188"/>
                </a:lnTo>
                <a:lnTo>
                  <a:pt x="377" y="188"/>
                </a:lnTo>
                <a:lnTo>
                  <a:pt x="384" y="194"/>
                </a:lnTo>
                <a:lnTo>
                  <a:pt x="389" y="200"/>
                </a:lnTo>
                <a:lnTo>
                  <a:pt x="390" y="204"/>
                </a:lnTo>
                <a:lnTo>
                  <a:pt x="392" y="207"/>
                </a:lnTo>
                <a:lnTo>
                  <a:pt x="392" y="207"/>
                </a:lnTo>
                <a:lnTo>
                  <a:pt x="393" y="211"/>
                </a:lnTo>
                <a:lnTo>
                  <a:pt x="394" y="214"/>
                </a:lnTo>
                <a:lnTo>
                  <a:pt x="399" y="219"/>
                </a:lnTo>
                <a:lnTo>
                  <a:pt x="406" y="222"/>
                </a:lnTo>
                <a:lnTo>
                  <a:pt x="396" y="2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9">
            <a:extLst>
              <a:ext uri="{FF2B5EF4-FFF2-40B4-BE49-F238E27FC236}">
                <a16:creationId xmlns:a16="http://schemas.microsoft.com/office/drawing/2014/main" id="{4C99E20F-85E3-4F60-898D-78337F077815}"/>
              </a:ext>
            </a:extLst>
          </p:cNvPr>
          <p:cNvSpPr>
            <a:spLocks noEditPoints="1"/>
          </p:cNvSpPr>
          <p:nvPr/>
        </p:nvSpPr>
        <p:spPr bwMode="auto">
          <a:xfrm>
            <a:off x="7902402" y="1413373"/>
            <a:ext cx="1544638" cy="659085"/>
          </a:xfrm>
          <a:custGeom>
            <a:avLst/>
            <a:gdLst>
              <a:gd name="T0" fmla="*/ 525 w 1596"/>
              <a:gd name="T1" fmla="*/ 207 h 681"/>
              <a:gd name="T2" fmla="*/ 504 w 1596"/>
              <a:gd name="T3" fmla="*/ 258 h 681"/>
              <a:gd name="T4" fmla="*/ 494 w 1596"/>
              <a:gd name="T5" fmla="*/ 334 h 681"/>
              <a:gd name="T6" fmla="*/ 288 w 1596"/>
              <a:gd name="T7" fmla="*/ 338 h 681"/>
              <a:gd name="T8" fmla="*/ 271 w 1596"/>
              <a:gd name="T9" fmla="*/ 310 h 681"/>
              <a:gd name="T10" fmla="*/ 52 w 1596"/>
              <a:gd name="T11" fmla="*/ 377 h 681"/>
              <a:gd name="T12" fmla="*/ 6 w 1596"/>
              <a:gd name="T13" fmla="*/ 401 h 681"/>
              <a:gd name="T14" fmla="*/ 6 w 1596"/>
              <a:gd name="T15" fmla="*/ 502 h 681"/>
              <a:gd name="T16" fmla="*/ 42 w 1596"/>
              <a:gd name="T17" fmla="*/ 521 h 681"/>
              <a:gd name="T18" fmla="*/ 165 w 1596"/>
              <a:gd name="T19" fmla="*/ 524 h 681"/>
              <a:gd name="T20" fmla="*/ 103 w 1596"/>
              <a:gd name="T21" fmla="*/ 533 h 681"/>
              <a:gd name="T22" fmla="*/ 145 w 1596"/>
              <a:gd name="T23" fmla="*/ 553 h 681"/>
              <a:gd name="T24" fmla="*/ 188 w 1596"/>
              <a:gd name="T25" fmla="*/ 561 h 681"/>
              <a:gd name="T26" fmla="*/ 179 w 1596"/>
              <a:gd name="T27" fmla="*/ 576 h 681"/>
              <a:gd name="T28" fmla="*/ 183 w 1596"/>
              <a:gd name="T29" fmla="*/ 595 h 681"/>
              <a:gd name="T30" fmla="*/ 307 w 1596"/>
              <a:gd name="T31" fmla="*/ 635 h 681"/>
              <a:gd name="T32" fmla="*/ 366 w 1596"/>
              <a:gd name="T33" fmla="*/ 588 h 681"/>
              <a:gd name="T34" fmla="*/ 386 w 1596"/>
              <a:gd name="T35" fmla="*/ 595 h 681"/>
              <a:gd name="T36" fmla="*/ 429 w 1596"/>
              <a:gd name="T37" fmla="*/ 629 h 681"/>
              <a:gd name="T38" fmla="*/ 445 w 1596"/>
              <a:gd name="T39" fmla="*/ 611 h 681"/>
              <a:gd name="T40" fmla="*/ 489 w 1596"/>
              <a:gd name="T41" fmla="*/ 665 h 681"/>
              <a:gd name="T42" fmla="*/ 536 w 1596"/>
              <a:gd name="T43" fmla="*/ 679 h 681"/>
              <a:gd name="T44" fmla="*/ 593 w 1596"/>
              <a:gd name="T45" fmla="*/ 633 h 681"/>
              <a:gd name="T46" fmla="*/ 636 w 1596"/>
              <a:gd name="T47" fmla="*/ 656 h 681"/>
              <a:gd name="T48" fmla="*/ 725 w 1596"/>
              <a:gd name="T49" fmla="*/ 667 h 681"/>
              <a:gd name="T50" fmla="*/ 797 w 1596"/>
              <a:gd name="T51" fmla="*/ 654 h 681"/>
              <a:gd name="T52" fmla="*/ 850 w 1596"/>
              <a:gd name="T53" fmla="*/ 674 h 681"/>
              <a:gd name="T54" fmla="*/ 949 w 1596"/>
              <a:gd name="T55" fmla="*/ 635 h 681"/>
              <a:gd name="T56" fmla="*/ 999 w 1596"/>
              <a:gd name="T57" fmla="*/ 671 h 681"/>
              <a:gd name="T58" fmla="*/ 1068 w 1596"/>
              <a:gd name="T59" fmla="*/ 667 h 681"/>
              <a:gd name="T60" fmla="*/ 1129 w 1596"/>
              <a:gd name="T61" fmla="*/ 627 h 681"/>
              <a:gd name="T62" fmla="*/ 1178 w 1596"/>
              <a:gd name="T63" fmla="*/ 649 h 681"/>
              <a:gd name="T64" fmla="*/ 1268 w 1596"/>
              <a:gd name="T65" fmla="*/ 642 h 681"/>
              <a:gd name="T66" fmla="*/ 1371 w 1596"/>
              <a:gd name="T67" fmla="*/ 593 h 681"/>
              <a:gd name="T68" fmla="*/ 1545 w 1596"/>
              <a:gd name="T69" fmla="*/ 501 h 681"/>
              <a:gd name="T70" fmla="*/ 1593 w 1596"/>
              <a:gd name="T71" fmla="*/ 474 h 681"/>
              <a:gd name="T72" fmla="*/ 1565 w 1596"/>
              <a:gd name="T73" fmla="*/ 445 h 681"/>
              <a:gd name="T74" fmla="*/ 1310 w 1596"/>
              <a:gd name="T75" fmla="*/ 258 h 681"/>
              <a:gd name="T76" fmla="*/ 1203 w 1596"/>
              <a:gd name="T77" fmla="*/ 327 h 681"/>
              <a:gd name="T78" fmla="*/ 1202 w 1596"/>
              <a:gd name="T79" fmla="*/ 342 h 681"/>
              <a:gd name="T80" fmla="*/ 1233 w 1596"/>
              <a:gd name="T81" fmla="*/ 353 h 681"/>
              <a:gd name="T82" fmla="*/ 1294 w 1596"/>
              <a:gd name="T83" fmla="*/ 369 h 681"/>
              <a:gd name="T84" fmla="*/ 1277 w 1596"/>
              <a:gd name="T85" fmla="*/ 437 h 681"/>
              <a:gd name="T86" fmla="*/ 1156 w 1596"/>
              <a:gd name="T87" fmla="*/ 385 h 681"/>
              <a:gd name="T88" fmla="*/ 951 w 1596"/>
              <a:gd name="T89" fmla="*/ 364 h 681"/>
              <a:gd name="T90" fmla="*/ 924 w 1596"/>
              <a:gd name="T91" fmla="*/ 340 h 681"/>
              <a:gd name="T92" fmla="*/ 889 w 1596"/>
              <a:gd name="T93" fmla="*/ 329 h 681"/>
              <a:gd name="T94" fmla="*/ 842 w 1596"/>
              <a:gd name="T95" fmla="*/ 253 h 681"/>
              <a:gd name="T96" fmla="*/ 784 w 1596"/>
              <a:gd name="T97" fmla="*/ 148 h 681"/>
              <a:gd name="T98" fmla="*/ 763 w 1596"/>
              <a:gd name="T99" fmla="*/ 55 h 681"/>
              <a:gd name="T100" fmla="*/ 713 w 1596"/>
              <a:gd name="T101" fmla="*/ 6 h 681"/>
              <a:gd name="T102" fmla="*/ 651 w 1596"/>
              <a:gd name="T103" fmla="*/ 3 h 681"/>
              <a:gd name="T104" fmla="*/ 581 w 1596"/>
              <a:gd name="T105" fmla="*/ 44 h 681"/>
              <a:gd name="T106" fmla="*/ 536 w 1596"/>
              <a:gd name="T107" fmla="*/ 98 h 681"/>
              <a:gd name="T108" fmla="*/ 774 w 1596"/>
              <a:gd name="T109" fmla="*/ 306 h 681"/>
              <a:gd name="T110" fmla="*/ 794 w 1596"/>
              <a:gd name="T111" fmla="*/ 330 h 681"/>
              <a:gd name="T112" fmla="*/ 813 w 1596"/>
              <a:gd name="T113" fmla="*/ 365 h 681"/>
              <a:gd name="T114" fmla="*/ 774 w 1596"/>
              <a:gd name="T115" fmla="*/ 340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96" h="681">
                <a:moveTo>
                  <a:pt x="576" y="161"/>
                </a:moveTo>
                <a:lnTo>
                  <a:pt x="576" y="161"/>
                </a:lnTo>
                <a:lnTo>
                  <a:pt x="555" y="176"/>
                </a:lnTo>
                <a:lnTo>
                  <a:pt x="539" y="191"/>
                </a:lnTo>
                <a:lnTo>
                  <a:pt x="530" y="200"/>
                </a:lnTo>
                <a:lnTo>
                  <a:pt x="525" y="207"/>
                </a:lnTo>
                <a:lnTo>
                  <a:pt x="525" y="207"/>
                </a:lnTo>
                <a:lnTo>
                  <a:pt x="516" y="218"/>
                </a:lnTo>
                <a:lnTo>
                  <a:pt x="511" y="228"/>
                </a:lnTo>
                <a:lnTo>
                  <a:pt x="509" y="235"/>
                </a:lnTo>
                <a:lnTo>
                  <a:pt x="507" y="243"/>
                </a:lnTo>
                <a:lnTo>
                  <a:pt x="507" y="243"/>
                </a:lnTo>
                <a:lnTo>
                  <a:pt x="505" y="250"/>
                </a:lnTo>
                <a:lnTo>
                  <a:pt x="504" y="258"/>
                </a:lnTo>
                <a:lnTo>
                  <a:pt x="503" y="268"/>
                </a:lnTo>
                <a:lnTo>
                  <a:pt x="500" y="280"/>
                </a:lnTo>
                <a:lnTo>
                  <a:pt x="500" y="280"/>
                </a:lnTo>
                <a:lnTo>
                  <a:pt x="497" y="296"/>
                </a:lnTo>
                <a:lnTo>
                  <a:pt x="495" y="311"/>
                </a:lnTo>
                <a:lnTo>
                  <a:pt x="494" y="334"/>
                </a:lnTo>
                <a:lnTo>
                  <a:pt x="494" y="334"/>
                </a:lnTo>
                <a:lnTo>
                  <a:pt x="492" y="347"/>
                </a:lnTo>
                <a:lnTo>
                  <a:pt x="490" y="354"/>
                </a:lnTo>
                <a:lnTo>
                  <a:pt x="487" y="360"/>
                </a:lnTo>
                <a:lnTo>
                  <a:pt x="257" y="375"/>
                </a:lnTo>
                <a:lnTo>
                  <a:pt x="288" y="340"/>
                </a:lnTo>
                <a:lnTo>
                  <a:pt x="288" y="340"/>
                </a:lnTo>
                <a:lnTo>
                  <a:pt x="288" y="338"/>
                </a:lnTo>
                <a:lnTo>
                  <a:pt x="282" y="326"/>
                </a:lnTo>
                <a:lnTo>
                  <a:pt x="282" y="326"/>
                </a:lnTo>
                <a:lnTo>
                  <a:pt x="278" y="318"/>
                </a:lnTo>
                <a:lnTo>
                  <a:pt x="277" y="313"/>
                </a:lnTo>
                <a:lnTo>
                  <a:pt x="276" y="311"/>
                </a:lnTo>
                <a:lnTo>
                  <a:pt x="271" y="310"/>
                </a:lnTo>
                <a:lnTo>
                  <a:pt x="271" y="310"/>
                </a:lnTo>
                <a:lnTo>
                  <a:pt x="248" y="310"/>
                </a:lnTo>
                <a:lnTo>
                  <a:pt x="211" y="310"/>
                </a:lnTo>
                <a:lnTo>
                  <a:pt x="161" y="311"/>
                </a:lnTo>
                <a:lnTo>
                  <a:pt x="161" y="258"/>
                </a:lnTo>
                <a:lnTo>
                  <a:pt x="14" y="271"/>
                </a:lnTo>
                <a:lnTo>
                  <a:pt x="14" y="372"/>
                </a:lnTo>
                <a:lnTo>
                  <a:pt x="52" y="377"/>
                </a:lnTo>
                <a:lnTo>
                  <a:pt x="52" y="377"/>
                </a:lnTo>
                <a:lnTo>
                  <a:pt x="36" y="384"/>
                </a:lnTo>
                <a:lnTo>
                  <a:pt x="25" y="389"/>
                </a:lnTo>
                <a:lnTo>
                  <a:pt x="18" y="392"/>
                </a:lnTo>
                <a:lnTo>
                  <a:pt x="18" y="392"/>
                </a:lnTo>
                <a:lnTo>
                  <a:pt x="10" y="397"/>
                </a:lnTo>
                <a:lnTo>
                  <a:pt x="6" y="401"/>
                </a:lnTo>
                <a:lnTo>
                  <a:pt x="3" y="407"/>
                </a:lnTo>
                <a:lnTo>
                  <a:pt x="3" y="407"/>
                </a:lnTo>
                <a:lnTo>
                  <a:pt x="2" y="414"/>
                </a:lnTo>
                <a:lnTo>
                  <a:pt x="0" y="426"/>
                </a:lnTo>
                <a:lnTo>
                  <a:pt x="2" y="455"/>
                </a:lnTo>
                <a:lnTo>
                  <a:pt x="3" y="485"/>
                </a:lnTo>
                <a:lnTo>
                  <a:pt x="6" y="502"/>
                </a:lnTo>
                <a:lnTo>
                  <a:pt x="6" y="502"/>
                </a:lnTo>
                <a:lnTo>
                  <a:pt x="9" y="508"/>
                </a:lnTo>
                <a:lnTo>
                  <a:pt x="14" y="513"/>
                </a:lnTo>
                <a:lnTo>
                  <a:pt x="23" y="517"/>
                </a:lnTo>
                <a:lnTo>
                  <a:pt x="32" y="519"/>
                </a:lnTo>
                <a:lnTo>
                  <a:pt x="32" y="519"/>
                </a:lnTo>
                <a:lnTo>
                  <a:pt x="42" y="521"/>
                </a:lnTo>
                <a:lnTo>
                  <a:pt x="58" y="521"/>
                </a:lnTo>
                <a:lnTo>
                  <a:pt x="102" y="519"/>
                </a:lnTo>
                <a:lnTo>
                  <a:pt x="160" y="517"/>
                </a:lnTo>
                <a:lnTo>
                  <a:pt x="160" y="517"/>
                </a:lnTo>
                <a:lnTo>
                  <a:pt x="163" y="519"/>
                </a:lnTo>
                <a:lnTo>
                  <a:pt x="165" y="522"/>
                </a:lnTo>
                <a:lnTo>
                  <a:pt x="165" y="524"/>
                </a:lnTo>
                <a:lnTo>
                  <a:pt x="165" y="527"/>
                </a:lnTo>
                <a:lnTo>
                  <a:pt x="165" y="527"/>
                </a:lnTo>
                <a:lnTo>
                  <a:pt x="163" y="528"/>
                </a:lnTo>
                <a:lnTo>
                  <a:pt x="160" y="528"/>
                </a:lnTo>
                <a:lnTo>
                  <a:pt x="151" y="529"/>
                </a:lnTo>
                <a:lnTo>
                  <a:pt x="125" y="532"/>
                </a:lnTo>
                <a:lnTo>
                  <a:pt x="103" y="533"/>
                </a:lnTo>
                <a:lnTo>
                  <a:pt x="97" y="534"/>
                </a:lnTo>
                <a:lnTo>
                  <a:pt x="97" y="535"/>
                </a:lnTo>
                <a:lnTo>
                  <a:pt x="98" y="537"/>
                </a:lnTo>
                <a:lnTo>
                  <a:pt x="98" y="537"/>
                </a:lnTo>
                <a:lnTo>
                  <a:pt x="116" y="543"/>
                </a:lnTo>
                <a:lnTo>
                  <a:pt x="129" y="546"/>
                </a:lnTo>
                <a:lnTo>
                  <a:pt x="145" y="553"/>
                </a:lnTo>
                <a:lnTo>
                  <a:pt x="145" y="553"/>
                </a:lnTo>
                <a:lnTo>
                  <a:pt x="153" y="555"/>
                </a:lnTo>
                <a:lnTo>
                  <a:pt x="161" y="556"/>
                </a:lnTo>
                <a:lnTo>
                  <a:pt x="173" y="558"/>
                </a:lnTo>
                <a:lnTo>
                  <a:pt x="179" y="558"/>
                </a:lnTo>
                <a:lnTo>
                  <a:pt x="183" y="559"/>
                </a:lnTo>
                <a:lnTo>
                  <a:pt x="188" y="561"/>
                </a:lnTo>
                <a:lnTo>
                  <a:pt x="192" y="566"/>
                </a:lnTo>
                <a:lnTo>
                  <a:pt x="192" y="566"/>
                </a:lnTo>
                <a:lnTo>
                  <a:pt x="193" y="569"/>
                </a:lnTo>
                <a:lnTo>
                  <a:pt x="192" y="570"/>
                </a:lnTo>
                <a:lnTo>
                  <a:pt x="190" y="572"/>
                </a:lnTo>
                <a:lnTo>
                  <a:pt x="187" y="574"/>
                </a:lnTo>
                <a:lnTo>
                  <a:pt x="179" y="576"/>
                </a:lnTo>
                <a:lnTo>
                  <a:pt x="173" y="579"/>
                </a:lnTo>
                <a:lnTo>
                  <a:pt x="171" y="580"/>
                </a:lnTo>
                <a:lnTo>
                  <a:pt x="169" y="582"/>
                </a:lnTo>
                <a:lnTo>
                  <a:pt x="169" y="584"/>
                </a:lnTo>
                <a:lnTo>
                  <a:pt x="172" y="587"/>
                </a:lnTo>
                <a:lnTo>
                  <a:pt x="176" y="590"/>
                </a:lnTo>
                <a:lnTo>
                  <a:pt x="183" y="595"/>
                </a:lnTo>
                <a:lnTo>
                  <a:pt x="205" y="605"/>
                </a:lnTo>
                <a:lnTo>
                  <a:pt x="205" y="605"/>
                </a:lnTo>
                <a:lnTo>
                  <a:pt x="252" y="624"/>
                </a:lnTo>
                <a:lnTo>
                  <a:pt x="269" y="630"/>
                </a:lnTo>
                <a:lnTo>
                  <a:pt x="284" y="634"/>
                </a:lnTo>
                <a:lnTo>
                  <a:pt x="295" y="637"/>
                </a:lnTo>
                <a:lnTo>
                  <a:pt x="307" y="635"/>
                </a:lnTo>
                <a:lnTo>
                  <a:pt x="315" y="633"/>
                </a:lnTo>
                <a:lnTo>
                  <a:pt x="324" y="628"/>
                </a:lnTo>
                <a:lnTo>
                  <a:pt x="324" y="628"/>
                </a:lnTo>
                <a:lnTo>
                  <a:pt x="332" y="621"/>
                </a:lnTo>
                <a:lnTo>
                  <a:pt x="342" y="612"/>
                </a:lnTo>
                <a:lnTo>
                  <a:pt x="358" y="595"/>
                </a:lnTo>
                <a:lnTo>
                  <a:pt x="366" y="588"/>
                </a:lnTo>
                <a:lnTo>
                  <a:pt x="369" y="587"/>
                </a:lnTo>
                <a:lnTo>
                  <a:pt x="373" y="586"/>
                </a:lnTo>
                <a:lnTo>
                  <a:pt x="377" y="586"/>
                </a:lnTo>
                <a:lnTo>
                  <a:pt x="379" y="587"/>
                </a:lnTo>
                <a:lnTo>
                  <a:pt x="383" y="591"/>
                </a:lnTo>
                <a:lnTo>
                  <a:pt x="386" y="595"/>
                </a:lnTo>
                <a:lnTo>
                  <a:pt x="386" y="595"/>
                </a:lnTo>
                <a:lnTo>
                  <a:pt x="398" y="613"/>
                </a:lnTo>
                <a:lnTo>
                  <a:pt x="403" y="619"/>
                </a:lnTo>
                <a:lnTo>
                  <a:pt x="409" y="624"/>
                </a:lnTo>
                <a:lnTo>
                  <a:pt x="414" y="628"/>
                </a:lnTo>
                <a:lnTo>
                  <a:pt x="419" y="629"/>
                </a:lnTo>
                <a:lnTo>
                  <a:pt x="424" y="630"/>
                </a:lnTo>
                <a:lnTo>
                  <a:pt x="429" y="629"/>
                </a:lnTo>
                <a:lnTo>
                  <a:pt x="429" y="629"/>
                </a:lnTo>
                <a:lnTo>
                  <a:pt x="432" y="627"/>
                </a:lnTo>
                <a:lnTo>
                  <a:pt x="436" y="622"/>
                </a:lnTo>
                <a:lnTo>
                  <a:pt x="440" y="613"/>
                </a:lnTo>
                <a:lnTo>
                  <a:pt x="442" y="611"/>
                </a:lnTo>
                <a:lnTo>
                  <a:pt x="444" y="609"/>
                </a:lnTo>
                <a:lnTo>
                  <a:pt x="445" y="611"/>
                </a:lnTo>
                <a:lnTo>
                  <a:pt x="449" y="613"/>
                </a:lnTo>
                <a:lnTo>
                  <a:pt x="453" y="621"/>
                </a:lnTo>
                <a:lnTo>
                  <a:pt x="453" y="621"/>
                </a:lnTo>
                <a:lnTo>
                  <a:pt x="460" y="632"/>
                </a:lnTo>
                <a:lnTo>
                  <a:pt x="467" y="644"/>
                </a:lnTo>
                <a:lnTo>
                  <a:pt x="478" y="655"/>
                </a:lnTo>
                <a:lnTo>
                  <a:pt x="489" y="665"/>
                </a:lnTo>
                <a:lnTo>
                  <a:pt x="502" y="674"/>
                </a:lnTo>
                <a:lnTo>
                  <a:pt x="507" y="677"/>
                </a:lnTo>
                <a:lnTo>
                  <a:pt x="513" y="680"/>
                </a:lnTo>
                <a:lnTo>
                  <a:pt x="519" y="681"/>
                </a:lnTo>
                <a:lnTo>
                  <a:pt x="525" y="681"/>
                </a:lnTo>
                <a:lnTo>
                  <a:pt x="531" y="680"/>
                </a:lnTo>
                <a:lnTo>
                  <a:pt x="536" y="679"/>
                </a:lnTo>
                <a:lnTo>
                  <a:pt x="536" y="679"/>
                </a:lnTo>
                <a:lnTo>
                  <a:pt x="546" y="671"/>
                </a:lnTo>
                <a:lnTo>
                  <a:pt x="556" y="664"/>
                </a:lnTo>
                <a:lnTo>
                  <a:pt x="573" y="645"/>
                </a:lnTo>
                <a:lnTo>
                  <a:pt x="582" y="638"/>
                </a:lnTo>
                <a:lnTo>
                  <a:pt x="589" y="634"/>
                </a:lnTo>
                <a:lnTo>
                  <a:pt x="593" y="633"/>
                </a:lnTo>
                <a:lnTo>
                  <a:pt x="597" y="633"/>
                </a:lnTo>
                <a:lnTo>
                  <a:pt x="599" y="634"/>
                </a:lnTo>
                <a:lnTo>
                  <a:pt x="603" y="638"/>
                </a:lnTo>
                <a:lnTo>
                  <a:pt x="603" y="638"/>
                </a:lnTo>
                <a:lnTo>
                  <a:pt x="611" y="644"/>
                </a:lnTo>
                <a:lnTo>
                  <a:pt x="623" y="650"/>
                </a:lnTo>
                <a:lnTo>
                  <a:pt x="636" y="656"/>
                </a:lnTo>
                <a:lnTo>
                  <a:pt x="651" y="660"/>
                </a:lnTo>
                <a:lnTo>
                  <a:pt x="666" y="664"/>
                </a:lnTo>
                <a:lnTo>
                  <a:pt x="679" y="667"/>
                </a:lnTo>
                <a:lnTo>
                  <a:pt x="703" y="670"/>
                </a:lnTo>
                <a:lnTo>
                  <a:pt x="703" y="670"/>
                </a:lnTo>
                <a:lnTo>
                  <a:pt x="713" y="670"/>
                </a:lnTo>
                <a:lnTo>
                  <a:pt x="725" y="667"/>
                </a:lnTo>
                <a:lnTo>
                  <a:pt x="752" y="659"/>
                </a:lnTo>
                <a:lnTo>
                  <a:pt x="766" y="655"/>
                </a:lnTo>
                <a:lnTo>
                  <a:pt x="778" y="653"/>
                </a:lnTo>
                <a:lnTo>
                  <a:pt x="789" y="651"/>
                </a:lnTo>
                <a:lnTo>
                  <a:pt x="793" y="653"/>
                </a:lnTo>
                <a:lnTo>
                  <a:pt x="797" y="654"/>
                </a:lnTo>
                <a:lnTo>
                  <a:pt x="797" y="654"/>
                </a:lnTo>
                <a:lnTo>
                  <a:pt x="807" y="660"/>
                </a:lnTo>
                <a:lnTo>
                  <a:pt x="815" y="666"/>
                </a:lnTo>
                <a:lnTo>
                  <a:pt x="820" y="667"/>
                </a:lnTo>
                <a:lnTo>
                  <a:pt x="826" y="670"/>
                </a:lnTo>
                <a:lnTo>
                  <a:pt x="836" y="672"/>
                </a:lnTo>
                <a:lnTo>
                  <a:pt x="850" y="674"/>
                </a:lnTo>
                <a:lnTo>
                  <a:pt x="850" y="674"/>
                </a:lnTo>
                <a:lnTo>
                  <a:pt x="857" y="674"/>
                </a:lnTo>
                <a:lnTo>
                  <a:pt x="865" y="672"/>
                </a:lnTo>
                <a:lnTo>
                  <a:pt x="881" y="669"/>
                </a:lnTo>
                <a:lnTo>
                  <a:pt x="898" y="661"/>
                </a:lnTo>
                <a:lnTo>
                  <a:pt x="913" y="654"/>
                </a:lnTo>
                <a:lnTo>
                  <a:pt x="940" y="639"/>
                </a:lnTo>
                <a:lnTo>
                  <a:pt x="949" y="635"/>
                </a:lnTo>
                <a:lnTo>
                  <a:pt x="951" y="635"/>
                </a:lnTo>
                <a:lnTo>
                  <a:pt x="954" y="635"/>
                </a:lnTo>
                <a:lnTo>
                  <a:pt x="954" y="635"/>
                </a:lnTo>
                <a:lnTo>
                  <a:pt x="967" y="649"/>
                </a:lnTo>
                <a:lnTo>
                  <a:pt x="978" y="658"/>
                </a:lnTo>
                <a:lnTo>
                  <a:pt x="992" y="667"/>
                </a:lnTo>
                <a:lnTo>
                  <a:pt x="999" y="671"/>
                </a:lnTo>
                <a:lnTo>
                  <a:pt x="1008" y="675"/>
                </a:lnTo>
                <a:lnTo>
                  <a:pt x="1016" y="676"/>
                </a:lnTo>
                <a:lnTo>
                  <a:pt x="1026" y="677"/>
                </a:lnTo>
                <a:lnTo>
                  <a:pt x="1036" y="677"/>
                </a:lnTo>
                <a:lnTo>
                  <a:pt x="1046" y="676"/>
                </a:lnTo>
                <a:lnTo>
                  <a:pt x="1057" y="672"/>
                </a:lnTo>
                <a:lnTo>
                  <a:pt x="1068" y="667"/>
                </a:lnTo>
                <a:lnTo>
                  <a:pt x="1068" y="667"/>
                </a:lnTo>
                <a:lnTo>
                  <a:pt x="1087" y="654"/>
                </a:lnTo>
                <a:lnTo>
                  <a:pt x="1102" y="644"/>
                </a:lnTo>
                <a:lnTo>
                  <a:pt x="1113" y="635"/>
                </a:lnTo>
                <a:lnTo>
                  <a:pt x="1121" y="629"/>
                </a:lnTo>
                <a:lnTo>
                  <a:pt x="1125" y="628"/>
                </a:lnTo>
                <a:lnTo>
                  <a:pt x="1129" y="627"/>
                </a:lnTo>
                <a:lnTo>
                  <a:pt x="1133" y="627"/>
                </a:lnTo>
                <a:lnTo>
                  <a:pt x="1138" y="627"/>
                </a:lnTo>
                <a:lnTo>
                  <a:pt x="1147" y="632"/>
                </a:lnTo>
                <a:lnTo>
                  <a:pt x="1161" y="640"/>
                </a:lnTo>
                <a:lnTo>
                  <a:pt x="1161" y="640"/>
                </a:lnTo>
                <a:lnTo>
                  <a:pt x="1170" y="645"/>
                </a:lnTo>
                <a:lnTo>
                  <a:pt x="1178" y="649"/>
                </a:lnTo>
                <a:lnTo>
                  <a:pt x="1187" y="653"/>
                </a:lnTo>
                <a:lnTo>
                  <a:pt x="1197" y="654"/>
                </a:lnTo>
                <a:lnTo>
                  <a:pt x="1205" y="654"/>
                </a:lnTo>
                <a:lnTo>
                  <a:pt x="1215" y="654"/>
                </a:lnTo>
                <a:lnTo>
                  <a:pt x="1235" y="651"/>
                </a:lnTo>
                <a:lnTo>
                  <a:pt x="1254" y="648"/>
                </a:lnTo>
                <a:lnTo>
                  <a:pt x="1268" y="642"/>
                </a:lnTo>
                <a:lnTo>
                  <a:pt x="1282" y="635"/>
                </a:lnTo>
                <a:lnTo>
                  <a:pt x="1289" y="629"/>
                </a:lnTo>
                <a:lnTo>
                  <a:pt x="1289" y="629"/>
                </a:lnTo>
                <a:lnTo>
                  <a:pt x="1294" y="627"/>
                </a:lnTo>
                <a:lnTo>
                  <a:pt x="1300" y="623"/>
                </a:lnTo>
                <a:lnTo>
                  <a:pt x="1319" y="614"/>
                </a:lnTo>
                <a:lnTo>
                  <a:pt x="1371" y="593"/>
                </a:lnTo>
                <a:lnTo>
                  <a:pt x="1430" y="570"/>
                </a:lnTo>
                <a:lnTo>
                  <a:pt x="1457" y="558"/>
                </a:lnTo>
                <a:lnTo>
                  <a:pt x="1480" y="546"/>
                </a:lnTo>
                <a:lnTo>
                  <a:pt x="1480" y="546"/>
                </a:lnTo>
                <a:lnTo>
                  <a:pt x="1512" y="526"/>
                </a:lnTo>
                <a:lnTo>
                  <a:pt x="1534" y="511"/>
                </a:lnTo>
                <a:lnTo>
                  <a:pt x="1545" y="501"/>
                </a:lnTo>
                <a:lnTo>
                  <a:pt x="1549" y="497"/>
                </a:lnTo>
                <a:lnTo>
                  <a:pt x="1549" y="497"/>
                </a:lnTo>
                <a:lnTo>
                  <a:pt x="1570" y="488"/>
                </a:lnTo>
                <a:lnTo>
                  <a:pt x="1584" y="481"/>
                </a:lnTo>
                <a:lnTo>
                  <a:pt x="1591" y="477"/>
                </a:lnTo>
                <a:lnTo>
                  <a:pt x="1593" y="474"/>
                </a:lnTo>
                <a:lnTo>
                  <a:pt x="1593" y="474"/>
                </a:lnTo>
                <a:lnTo>
                  <a:pt x="1596" y="467"/>
                </a:lnTo>
                <a:lnTo>
                  <a:pt x="1596" y="459"/>
                </a:lnTo>
                <a:lnTo>
                  <a:pt x="1594" y="451"/>
                </a:lnTo>
                <a:lnTo>
                  <a:pt x="1593" y="449"/>
                </a:lnTo>
                <a:lnTo>
                  <a:pt x="1592" y="448"/>
                </a:lnTo>
                <a:lnTo>
                  <a:pt x="1592" y="448"/>
                </a:lnTo>
                <a:lnTo>
                  <a:pt x="1565" y="445"/>
                </a:lnTo>
                <a:lnTo>
                  <a:pt x="1509" y="440"/>
                </a:lnTo>
                <a:lnTo>
                  <a:pt x="1430" y="433"/>
                </a:lnTo>
                <a:lnTo>
                  <a:pt x="1389" y="219"/>
                </a:lnTo>
                <a:lnTo>
                  <a:pt x="1389" y="219"/>
                </a:lnTo>
                <a:lnTo>
                  <a:pt x="1354" y="235"/>
                </a:lnTo>
                <a:lnTo>
                  <a:pt x="1324" y="250"/>
                </a:lnTo>
                <a:lnTo>
                  <a:pt x="1310" y="258"/>
                </a:lnTo>
                <a:lnTo>
                  <a:pt x="1299" y="265"/>
                </a:lnTo>
                <a:lnTo>
                  <a:pt x="1299" y="265"/>
                </a:lnTo>
                <a:lnTo>
                  <a:pt x="1268" y="287"/>
                </a:lnTo>
                <a:lnTo>
                  <a:pt x="1252" y="298"/>
                </a:lnTo>
                <a:lnTo>
                  <a:pt x="1231" y="311"/>
                </a:lnTo>
                <a:lnTo>
                  <a:pt x="1231" y="311"/>
                </a:lnTo>
                <a:lnTo>
                  <a:pt x="1203" y="327"/>
                </a:lnTo>
                <a:lnTo>
                  <a:pt x="1200" y="329"/>
                </a:lnTo>
                <a:lnTo>
                  <a:pt x="1200" y="330"/>
                </a:lnTo>
                <a:lnTo>
                  <a:pt x="1202" y="334"/>
                </a:lnTo>
                <a:lnTo>
                  <a:pt x="1202" y="334"/>
                </a:lnTo>
                <a:lnTo>
                  <a:pt x="1203" y="335"/>
                </a:lnTo>
                <a:lnTo>
                  <a:pt x="1202" y="338"/>
                </a:lnTo>
                <a:lnTo>
                  <a:pt x="1202" y="342"/>
                </a:lnTo>
                <a:lnTo>
                  <a:pt x="1202" y="344"/>
                </a:lnTo>
                <a:lnTo>
                  <a:pt x="1204" y="345"/>
                </a:lnTo>
                <a:lnTo>
                  <a:pt x="1209" y="348"/>
                </a:lnTo>
                <a:lnTo>
                  <a:pt x="1217" y="350"/>
                </a:lnTo>
                <a:lnTo>
                  <a:pt x="1217" y="350"/>
                </a:lnTo>
                <a:lnTo>
                  <a:pt x="1225" y="351"/>
                </a:lnTo>
                <a:lnTo>
                  <a:pt x="1233" y="353"/>
                </a:lnTo>
                <a:lnTo>
                  <a:pt x="1247" y="353"/>
                </a:lnTo>
                <a:lnTo>
                  <a:pt x="1254" y="353"/>
                </a:lnTo>
                <a:lnTo>
                  <a:pt x="1261" y="354"/>
                </a:lnTo>
                <a:lnTo>
                  <a:pt x="1268" y="356"/>
                </a:lnTo>
                <a:lnTo>
                  <a:pt x="1277" y="360"/>
                </a:lnTo>
                <a:lnTo>
                  <a:pt x="1277" y="360"/>
                </a:lnTo>
                <a:lnTo>
                  <a:pt x="1294" y="369"/>
                </a:lnTo>
                <a:lnTo>
                  <a:pt x="1309" y="374"/>
                </a:lnTo>
                <a:lnTo>
                  <a:pt x="1326" y="377"/>
                </a:lnTo>
                <a:lnTo>
                  <a:pt x="1345" y="377"/>
                </a:lnTo>
                <a:lnTo>
                  <a:pt x="1404" y="377"/>
                </a:lnTo>
                <a:lnTo>
                  <a:pt x="1412" y="432"/>
                </a:lnTo>
                <a:lnTo>
                  <a:pt x="1277" y="437"/>
                </a:lnTo>
                <a:lnTo>
                  <a:pt x="1277" y="437"/>
                </a:lnTo>
                <a:lnTo>
                  <a:pt x="1270" y="430"/>
                </a:lnTo>
                <a:lnTo>
                  <a:pt x="1261" y="424"/>
                </a:lnTo>
                <a:lnTo>
                  <a:pt x="1247" y="416"/>
                </a:lnTo>
                <a:lnTo>
                  <a:pt x="1229" y="406"/>
                </a:lnTo>
                <a:lnTo>
                  <a:pt x="1204" y="397"/>
                </a:lnTo>
                <a:lnTo>
                  <a:pt x="1173" y="389"/>
                </a:lnTo>
                <a:lnTo>
                  <a:pt x="1156" y="385"/>
                </a:lnTo>
                <a:lnTo>
                  <a:pt x="1136" y="381"/>
                </a:lnTo>
                <a:lnTo>
                  <a:pt x="1136" y="381"/>
                </a:lnTo>
                <a:lnTo>
                  <a:pt x="1097" y="375"/>
                </a:lnTo>
                <a:lnTo>
                  <a:pt x="1061" y="371"/>
                </a:lnTo>
                <a:lnTo>
                  <a:pt x="1003" y="366"/>
                </a:lnTo>
                <a:lnTo>
                  <a:pt x="965" y="364"/>
                </a:lnTo>
                <a:lnTo>
                  <a:pt x="951" y="364"/>
                </a:lnTo>
                <a:lnTo>
                  <a:pt x="951" y="364"/>
                </a:lnTo>
                <a:lnTo>
                  <a:pt x="945" y="355"/>
                </a:lnTo>
                <a:lnTo>
                  <a:pt x="937" y="348"/>
                </a:lnTo>
                <a:lnTo>
                  <a:pt x="934" y="345"/>
                </a:lnTo>
                <a:lnTo>
                  <a:pt x="929" y="342"/>
                </a:lnTo>
                <a:lnTo>
                  <a:pt x="929" y="342"/>
                </a:lnTo>
                <a:lnTo>
                  <a:pt x="924" y="340"/>
                </a:lnTo>
                <a:lnTo>
                  <a:pt x="919" y="339"/>
                </a:lnTo>
                <a:lnTo>
                  <a:pt x="909" y="337"/>
                </a:lnTo>
                <a:lnTo>
                  <a:pt x="900" y="335"/>
                </a:lnTo>
                <a:lnTo>
                  <a:pt x="897" y="334"/>
                </a:lnTo>
                <a:lnTo>
                  <a:pt x="893" y="332"/>
                </a:lnTo>
                <a:lnTo>
                  <a:pt x="893" y="332"/>
                </a:lnTo>
                <a:lnTo>
                  <a:pt x="889" y="329"/>
                </a:lnTo>
                <a:lnTo>
                  <a:pt x="887" y="328"/>
                </a:lnTo>
                <a:lnTo>
                  <a:pt x="882" y="323"/>
                </a:lnTo>
                <a:lnTo>
                  <a:pt x="872" y="306"/>
                </a:lnTo>
                <a:lnTo>
                  <a:pt x="872" y="306"/>
                </a:lnTo>
                <a:lnTo>
                  <a:pt x="854" y="271"/>
                </a:lnTo>
                <a:lnTo>
                  <a:pt x="842" y="253"/>
                </a:lnTo>
                <a:lnTo>
                  <a:pt x="842" y="253"/>
                </a:lnTo>
                <a:lnTo>
                  <a:pt x="823" y="218"/>
                </a:lnTo>
                <a:lnTo>
                  <a:pt x="804" y="187"/>
                </a:lnTo>
                <a:lnTo>
                  <a:pt x="804" y="187"/>
                </a:lnTo>
                <a:lnTo>
                  <a:pt x="800" y="181"/>
                </a:lnTo>
                <a:lnTo>
                  <a:pt x="795" y="171"/>
                </a:lnTo>
                <a:lnTo>
                  <a:pt x="791" y="159"/>
                </a:lnTo>
                <a:lnTo>
                  <a:pt x="784" y="148"/>
                </a:lnTo>
                <a:lnTo>
                  <a:pt x="784" y="148"/>
                </a:lnTo>
                <a:lnTo>
                  <a:pt x="774" y="133"/>
                </a:lnTo>
                <a:lnTo>
                  <a:pt x="774" y="133"/>
                </a:lnTo>
                <a:lnTo>
                  <a:pt x="771" y="105"/>
                </a:lnTo>
                <a:lnTo>
                  <a:pt x="767" y="79"/>
                </a:lnTo>
                <a:lnTo>
                  <a:pt x="763" y="55"/>
                </a:lnTo>
                <a:lnTo>
                  <a:pt x="763" y="55"/>
                </a:lnTo>
                <a:lnTo>
                  <a:pt x="760" y="44"/>
                </a:lnTo>
                <a:lnTo>
                  <a:pt x="755" y="35"/>
                </a:lnTo>
                <a:lnTo>
                  <a:pt x="749" y="27"/>
                </a:lnTo>
                <a:lnTo>
                  <a:pt x="741" y="21"/>
                </a:lnTo>
                <a:lnTo>
                  <a:pt x="733" y="15"/>
                </a:lnTo>
                <a:lnTo>
                  <a:pt x="724" y="10"/>
                </a:lnTo>
                <a:lnTo>
                  <a:pt x="713" y="6"/>
                </a:lnTo>
                <a:lnTo>
                  <a:pt x="703" y="2"/>
                </a:lnTo>
                <a:lnTo>
                  <a:pt x="703" y="2"/>
                </a:lnTo>
                <a:lnTo>
                  <a:pt x="692" y="1"/>
                </a:lnTo>
                <a:lnTo>
                  <a:pt x="682" y="0"/>
                </a:lnTo>
                <a:lnTo>
                  <a:pt x="673" y="0"/>
                </a:lnTo>
                <a:lnTo>
                  <a:pt x="665" y="1"/>
                </a:lnTo>
                <a:lnTo>
                  <a:pt x="651" y="3"/>
                </a:lnTo>
                <a:lnTo>
                  <a:pt x="640" y="7"/>
                </a:lnTo>
                <a:lnTo>
                  <a:pt x="640" y="7"/>
                </a:lnTo>
                <a:lnTo>
                  <a:pt x="631" y="12"/>
                </a:lnTo>
                <a:lnTo>
                  <a:pt x="624" y="17"/>
                </a:lnTo>
                <a:lnTo>
                  <a:pt x="616" y="22"/>
                </a:lnTo>
                <a:lnTo>
                  <a:pt x="616" y="22"/>
                </a:lnTo>
                <a:lnTo>
                  <a:pt x="581" y="44"/>
                </a:lnTo>
                <a:lnTo>
                  <a:pt x="555" y="60"/>
                </a:lnTo>
                <a:lnTo>
                  <a:pt x="546" y="66"/>
                </a:lnTo>
                <a:lnTo>
                  <a:pt x="542" y="71"/>
                </a:lnTo>
                <a:lnTo>
                  <a:pt x="542" y="71"/>
                </a:lnTo>
                <a:lnTo>
                  <a:pt x="537" y="82"/>
                </a:lnTo>
                <a:lnTo>
                  <a:pt x="536" y="90"/>
                </a:lnTo>
                <a:lnTo>
                  <a:pt x="536" y="98"/>
                </a:lnTo>
                <a:lnTo>
                  <a:pt x="536" y="98"/>
                </a:lnTo>
                <a:lnTo>
                  <a:pt x="539" y="106"/>
                </a:lnTo>
                <a:lnTo>
                  <a:pt x="544" y="114"/>
                </a:lnTo>
                <a:lnTo>
                  <a:pt x="557" y="135"/>
                </a:lnTo>
                <a:lnTo>
                  <a:pt x="576" y="161"/>
                </a:lnTo>
                <a:lnTo>
                  <a:pt x="576" y="161"/>
                </a:lnTo>
                <a:close/>
                <a:moveTo>
                  <a:pt x="774" y="306"/>
                </a:moveTo>
                <a:lnTo>
                  <a:pt x="774" y="306"/>
                </a:lnTo>
                <a:lnTo>
                  <a:pt x="774" y="306"/>
                </a:lnTo>
                <a:lnTo>
                  <a:pt x="776" y="306"/>
                </a:lnTo>
                <a:lnTo>
                  <a:pt x="781" y="311"/>
                </a:lnTo>
                <a:lnTo>
                  <a:pt x="789" y="321"/>
                </a:lnTo>
                <a:lnTo>
                  <a:pt x="789" y="321"/>
                </a:lnTo>
                <a:lnTo>
                  <a:pt x="794" y="330"/>
                </a:lnTo>
                <a:lnTo>
                  <a:pt x="798" y="339"/>
                </a:lnTo>
                <a:lnTo>
                  <a:pt x="800" y="349"/>
                </a:lnTo>
                <a:lnTo>
                  <a:pt x="800" y="349"/>
                </a:lnTo>
                <a:lnTo>
                  <a:pt x="802" y="353"/>
                </a:lnTo>
                <a:lnTo>
                  <a:pt x="804" y="356"/>
                </a:lnTo>
                <a:lnTo>
                  <a:pt x="809" y="363"/>
                </a:lnTo>
                <a:lnTo>
                  <a:pt x="813" y="365"/>
                </a:lnTo>
                <a:lnTo>
                  <a:pt x="815" y="366"/>
                </a:lnTo>
                <a:lnTo>
                  <a:pt x="773" y="366"/>
                </a:lnTo>
                <a:lnTo>
                  <a:pt x="773" y="366"/>
                </a:lnTo>
                <a:lnTo>
                  <a:pt x="774" y="356"/>
                </a:lnTo>
                <a:lnTo>
                  <a:pt x="774" y="348"/>
                </a:lnTo>
                <a:lnTo>
                  <a:pt x="774" y="340"/>
                </a:lnTo>
                <a:lnTo>
                  <a:pt x="774" y="340"/>
                </a:lnTo>
                <a:lnTo>
                  <a:pt x="773" y="332"/>
                </a:lnTo>
                <a:lnTo>
                  <a:pt x="774" y="322"/>
                </a:lnTo>
                <a:lnTo>
                  <a:pt x="774" y="306"/>
                </a:lnTo>
                <a:lnTo>
                  <a:pt x="774" y="3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41">
            <a:extLst>
              <a:ext uri="{FF2B5EF4-FFF2-40B4-BE49-F238E27FC236}">
                <a16:creationId xmlns:a16="http://schemas.microsoft.com/office/drawing/2014/main" id="{C2C1D7E7-6561-40C3-B3E0-D97E0715C00C}"/>
              </a:ext>
            </a:extLst>
          </p:cNvPr>
          <p:cNvSpPr>
            <a:spLocks/>
          </p:cNvSpPr>
          <p:nvPr/>
        </p:nvSpPr>
        <p:spPr bwMode="auto">
          <a:xfrm>
            <a:off x="6022633" y="4899751"/>
            <a:ext cx="1620383" cy="1042962"/>
          </a:xfrm>
          <a:custGeom>
            <a:avLst/>
            <a:gdLst>
              <a:gd name="T0" fmla="*/ 537 w 1260"/>
              <a:gd name="T1" fmla="*/ 34 h 811"/>
              <a:gd name="T2" fmla="*/ 478 w 1260"/>
              <a:gd name="T3" fmla="*/ 64 h 811"/>
              <a:gd name="T4" fmla="*/ 436 w 1260"/>
              <a:gd name="T5" fmla="*/ 109 h 811"/>
              <a:gd name="T6" fmla="*/ 430 w 1260"/>
              <a:gd name="T7" fmla="*/ 136 h 811"/>
              <a:gd name="T8" fmla="*/ 471 w 1260"/>
              <a:gd name="T9" fmla="*/ 187 h 811"/>
              <a:gd name="T10" fmla="*/ 479 w 1260"/>
              <a:gd name="T11" fmla="*/ 217 h 811"/>
              <a:gd name="T12" fmla="*/ 470 w 1260"/>
              <a:gd name="T13" fmla="*/ 285 h 811"/>
              <a:gd name="T14" fmla="*/ 471 w 1260"/>
              <a:gd name="T15" fmla="*/ 370 h 811"/>
              <a:gd name="T16" fmla="*/ 426 w 1260"/>
              <a:gd name="T17" fmla="*/ 445 h 811"/>
              <a:gd name="T18" fmla="*/ 295 w 1260"/>
              <a:gd name="T19" fmla="*/ 305 h 811"/>
              <a:gd name="T20" fmla="*/ 287 w 1260"/>
              <a:gd name="T21" fmla="*/ 305 h 811"/>
              <a:gd name="T22" fmla="*/ 282 w 1260"/>
              <a:gd name="T23" fmla="*/ 372 h 811"/>
              <a:gd name="T24" fmla="*/ 282 w 1260"/>
              <a:gd name="T25" fmla="*/ 478 h 811"/>
              <a:gd name="T26" fmla="*/ 260 w 1260"/>
              <a:gd name="T27" fmla="*/ 490 h 811"/>
              <a:gd name="T28" fmla="*/ 242 w 1260"/>
              <a:gd name="T29" fmla="*/ 519 h 811"/>
              <a:gd name="T30" fmla="*/ 153 w 1260"/>
              <a:gd name="T31" fmla="*/ 565 h 811"/>
              <a:gd name="T32" fmla="*/ 49 w 1260"/>
              <a:gd name="T33" fmla="*/ 589 h 811"/>
              <a:gd name="T34" fmla="*/ 8 w 1260"/>
              <a:gd name="T35" fmla="*/ 609 h 811"/>
              <a:gd name="T36" fmla="*/ 0 w 1260"/>
              <a:gd name="T37" fmla="*/ 640 h 811"/>
              <a:gd name="T38" fmla="*/ 20 w 1260"/>
              <a:gd name="T39" fmla="*/ 674 h 811"/>
              <a:gd name="T40" fmla="*/ 51 w 1260"/>
              <a:gd name="T41" fmla="*/ 696 h 811"/>
              <a:gd name="T42" fmla="*/ 94 w 1260"/>
              <a:gd name="T43" fmla="*/ 752 h 811"/>
              <a:gd name="T44" fmla="*/ 134 w 1260"/>
              <a:gd name="T45" fmla="*/ 770 h 811"/>
              <a:gd name="T46" fmla="*/ 294 w 1260"/>
              <a:gd name="T47" fmla="*/ 785 h 811"/>
              <a:gd name="T48" fmla="*/ 394 w 1260"/>
              <a:gd name="T49" fmla="*/ 807 h 811"/>
              <a:gd name="T50" fmla="*/ 509 w 1260"/>
              <a:gd name="T51" fmla="*/ 800 h 811"/>
              <a:gd name="T52" fmla="*/ 610 w 1260"/>
              <a:gd name="T53" fmla="*/ 788 h 811"/>
              <a:gd name="T54" fmla="*/ 672 w 1260"/>
              <a:gd name="T55" fmla="*/ 807 h 811"/>
              <a:gd name="T56" fmla="*/ 741 w 1260"/>
              <a:gd name="T57" fmla="*/ 806 h 811"/>
              <a:gd name="T58" fmla="*/ 789 w 1260"/>
              <a:gd name="T59" fmla="*/ 784 h 811"/>
              <a:gd name="T60" fmla="*/ 840 w 1260"/>
              <a:gd name="T61" fmla="*/ 777 h 811"/>
              <a:gd name="T62" fmla="*/ 946 w 1260"/>
              <a:gd name="T63" fmla="*/ 752 h 811"/>
              <a:gd name="T64" fmla="*/ 1001 w 1260"/>
              <a:gd name="T65" fmla="*/ 740 h 811"/>
              <a:gd name="T66" fmla="*/ 1039 w 1260"/>
              <a:gd name="T67" fmla="*/ 738 h 811"/>
              <a:gd name="T68" fmla="*/ 1104 w 1260"/>
              <a:gd name="T69" fmla="*/ 702 h 811"/>
              <a:gd name="T70" fmla="*/ 1172 w 1260"/>
              <a:gd name="T71" fmla="*/ 678 h 811"/>
              <a:gd name="T72" fmla="*/ 1256 w 1260"/>
              <a:gd name="T73" fmla="*/ 641 h 811"/>
              <a:gd name="T74" fmla="*/ 1165 w 1260"/>
              <a:gd name="T75" fmla="*/ 622 h 811"/>
              <a:gd name="T76" fmla="*/ 1025 w 1260"/>
              <a:gd name="T77" fmla="*/ 457 h 811"/>
              <a:gd name="T78" fmla="*/ 1015 w 1260"/>
              <a:gd name="T79" fmla="*/ 417 h 811"/>
              <a:gd name="T80" fmla="*/ 986 w 1260"/>
              <a:gd name="T81" fmla="*/ 409 h 811"/>
              <a:gd name="T82" fmla="*/ 925 w 1260"/>
              <a:gd name="T83" fmla="*/ 382 h 811"/>
              <a:gd name="T84" fmla="*/ 934 w 1260"/>
              <a:gd name="T85" fmla="*/ 358 h 811"/>
              <a:gd name="T86" fmla="*/ 920 w 1260"/>
              <a:gd name="T87" fmla="*/ 320 h 811"/>
              <a:gd name="T88" fmla="*/ 896 w 1260"/>
              <a:gd name="T89" fmla="*/ 300 h 811"/>
              <a:gd name="T90" fmla="*/ 871 w 1260"/>
              <a:gd name="T91" fmla="*/ 278 h 811"/>
              <a:gd name="T92" fmla="*/ 856 w 1260"/>
              <a:gd name="T93" fmla="*/ 268 h 811"/>
              <a:gd name="T94" fmla="*/ 818 w 1260"/>
              <a:gd name="T95" fmla="*/ 279 h 811"/>
              <a:gd name="T96" fmla="*/ 803 w 1260"/>
              <a:gd name="T97" fmla="*/ 298 h 811"/>
              <a:gd name="T98" fmla="*/ 791 w 1260"/>
              <a:gd name="T99" fmla="*/ 315 h 811"/>
              <a:gd name="T100" fmla="*/ 788 w 1260"/>
              <a:gd name="T101" fmla="*/ 269 h 811"/>
              <a:gd name="T102" fmla="*/ 789 w 1260"/>
              <a:gd name="T103" fmla="*/ 192 h 811"/>
              <a:gd name="T104" fmla="*/ 746 w 1260"/>
              <a:gd name="T105" fmla="*/ 131 h 811"/>
              <a:gd name="T106" fmla="*/ 736 w 1260"/>
              <a:gd name="T107" fmla="*/ 61 h 811"/>
              <a:gd name="T108" fmla="*/ 707 w 1260"/>
              <a:gd name="T109" fmla="*/ 20 h 811"/>
              <a:gd name="T110" fmla="*/ 649 w 1260"/>
              <a:gd name="T111" fmla="*/ 0 h 811"/>
              <a:gd name="T112" fmla="*/ 605 w 1260"/>
              <a:gd name="T113" fmla="*/ 1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60" h="811">
                <a:moveTo>
                  <a:pt x="584" y="21"/>
                </a:moveTo>
                <a:lnTo>
                  <a:pt x="584" y="21"/>
                </a:lnTo>
                <a:lnTo>
                  <a:pt x="573" y="24"/>
                </a:lnTo>
                <a:lnTo>
                  <a:pt x="558" y="27"/>
                </a:lnTo>
                <a:lnTo>
                  <a:pt x="537" y="34"/>
                </a:lnTo>
                <a:lnTo>
                  <a:pt x="537" y="34"/>
                </a:lnTo>
                <a:lnTo>
                  <a:pt x="525" y="38"/>
                </a:lnTo>
                <a:lnTo>
                  <a:pt x="510" y="46"/>
                </a:lnTo>
                <a:lnTo>
                  <a:pt x="494" y="54"/>
                </a:lnTo>
                <a:lnTo>
                  <a:pt x="478" y="64"/>
                </a:lnTo>
                <a:lnTo>
                  <a:pt x="463" y="75"/>
                </a:lnTo>
                <a:lnTo>
                  <a:pt x="451" y="87"/>
                </a:lnTo>
                <a:lnTo>
                  <a:pt x="441" y="99"/>
                </a:lnTo>
                <a:lnTo>
                  <a:pt x="439" y="104"/>
                </a:lnTo>
                <a:lnTo>
                  <a:pt x="436" y="109"/>
                </a:lnTo>
                <a:lnTo>
                  <a:pt x="436" y="109"/>
                </a:lnTo>
                <a:lnTo>
                  <a:pt x="430" y="125"/>
                </a:lnTo>
                <a:lnTo>
                  <a:pt x="429" y="130"/>
                </a:lnTo>
                <a:lnTo>
                  <a:pt x="429" y="133"/>
                </a:lnTo>
                <a:lnTo>
                  <a:pt x="430" y="136"/>
                </a:lnTo>
                <a:lnTo>
                  <a:pt x="433" y="141"/>
                </a:lnTo>
                <a:lnTo>
                  <a:pt x="441" y="152"/>
                </a:lnTo>
                <a:lnTo>
                  <a:pt x="441" y="152"/>
                </a:lnTo>
                <a:lnTo>
                  <a:pt x="455" y="169"/>
                </a:lnTo>
                <a:lnTo>
                  <a:pt x="471" y="187"/>
                </a:lnTo>
                <a:lnTo>
                  <a:pt x="491" y="206"/>
                </a:lnTo>
                <a:lnTo>
                  <a:pt x="491" y="206"/>
                </a:lnTo>
                <a:lnTo>
                  <a:pt x="488" y="208"/>
                </a:lnTo>
                <a:lnTo>
                  <a:pt x="484" y="211"/>
                </a:lnTo>
                <a:lnTo>
                  <a:pt x="479" y="217"/>
                </a:lnTo>
                <a:lnTo>
                  <a:pt x="478" y="222"/>
                </a:lnTo>
                <a:lnTo>
                  <a:pt x="476" y="227"/>
                </a:lnTo>
                <a:lnTo>
                  <a:pt x="476" y="227"/>
                </a:lnTo>
                <a:lnTo>
                  <a:pt x="473" y="250"/>
                </a:lnTo>
                <a:lnTo>
                  <a:pt x="470" y="285"/>
                </a:lnTo>
                <a:lnTo>
                  <a:pt x="467" y="325"/>
                </a:lnTo>
                <a:lnTo>
                  <a:pt x="467" y="343"/>
                </a:lnTo>
                <a:lnTo>
                  <a:pt x="470" y="357"/>
                </a:lnTo>
                <a:lnTo>
                  <a:pt x="470" y="357"/>
                </a:lnTo>
                <a:lnTo>
                  <a:pt x="471" y="370"/>
                </a:lnTo>
                <a:lnTo>
                  <a:pt x="472" y="384"/>
                </a:lnTo>
                <a:lnTo>
                  <a:pt x="472" y="412"/>
                </a:lnTo>
                <a:lnTo>
                  <a:pt x="471" y="442"/>
                </a:lnTo>
                <a:lnTo>
                  <a:pt x="426" y="445"/>
                </a:lnTo>
                <a:lnTo>
                  <a:pt x="426" y="445"/>
                </a:lnTo>
                <a:lnTo>
                  <a:pt x="370" y="383"/>
                </a:lnTo>
                <a:lnTo>
                  <a:pt x="329" y="338"/>
                </a:lnTo>
                <a:lnTo>
                  <a:pt x="305" y="315"/>
                </a:lnTo>
                <a:lnTo>
                  <a:pt x="305" y="315"/>
                </a:lnTo>
                <a:lnTo>
                  <a:pt x="295" y="305"/>
                </a:lnTo>
                <a:lnTo>
                  <a:pt x="293" y="304"/>
                </a:lnTo>
                <a:lnTo>
                  <a:pt x="292" y="303"/>
                </a:lnTo>
                <a:lnTo>
                  <a:pt x="289" y="304"/>
                </a:lnTo>
                <a:lnTo>
                  <a:pt x="287" y="305"/>
                </a:lnTo>
                <a:lnTo>
                  <a:pt x="287" y="305"/>
                </a:lnTo>
                <a:lnTo>
                  <a:pt x="279" y="310"/>
                </a:lnTo>
                <a:lnTo>
                  <a:pt x="278" y="314"/>
                </a:lnTo>
                <a:lnTo>
                  <a:pt x="277" y="320"/>
                </a:lnTo>
                <a:lnTo>
                  <a:pt x="277" y="320"/>
                </a:lnTo>
                <a:lnTo>
                  <a:pt x="282" y="372"/>
                </a:lnTo>
                <a:lnTo>
                  <a:pt x="284" y="406"/>
                </a:lnTo>
                <a:lnTo>
                  <a:pt x="284" y="432"/>
                </a:lnTo>
                <a:lnTo>
                  <a:pt x="284" y="432"/>
                </a:lnTo>
                <a:lnTo>
                  <a:pt x="282" y="478"/>
                </a:lnTo>
                <a:lnTo>
                  <a:pt x="282" y="478"/>
                </a:lnTo>
                <a:lnTo>
                  <a:pt x="278" y="479"/>
                </a:lnTo>
                <a:lnTo>
                  <a:pt x="273" y="482"/>
                </a:lnTo>
                <a:lnTo>
                  <a:pt x="268" y="485"/>
                </a:lnTo>
                <a:lnTo>
                  <a:pt x="268" y="485"/>
                </a:lnTo>
                <a:lnTo>
                  <a:pt x="260" y="490"/>
                </a:lnTo>
                <a:lnTo>
                  <a:pt x="255" y="495"/>
                </a:lnTo>
                <a:lnTo>
                  <a:pt x="249" y="504"/>
                </a:lnTo>
                <a:lnTo>
                  <a:pt x="249" y="504"/>
                </a:lnTo>
                <a:lnTo>
                  <a:pt x="246" y="510"/>
                </a:lnTo>
                <a:lnTo>
                  <a:pt x="242" y="519"/>
                </a:lnTo>
                <a:lnTo>
                  <a:pt x="237" y="537"/>
                </a:lnTo>
                <a:lnTo>
                  <a:pt x="233" y="558"/>
                </a:lnTo>
                <a:lnTo>
                  <a:pt x="233" y="558"/>
                </a:lnTo>
                <a:lnTo>
                  <a:pt x="209" y="559"/>
                </a:lnTo>
                <a:lnTo>
                  <a:pt x="153" y="565"/>
                </a:lnTo>
                <a:lnTo>
                  <a:pt x="123" y="569"/>
                </a:lnTo>
                <a:lnTo>
                  <a:pt x="92" y="575"/>
                </a:lnTo>
                <a:lnTo>
                  <a:pt x="67" y="582"/>
                </a:lnTo>
                <a:lnTo>
                  <a:pt x="56" y="585"/>
                </a:lnTo>
                <a:lnTo>
                  <a:pt x="49" y="589"/>
                </a:lnTo>
                <a:lnTo>
                  <a:pt x="49" y="589"/>
                </a:lnTo>
                <a:lnTo>
                  <a:pt x="36" y="595"/>
                </a:lnTo>
                <a:lnTo>
                  <a:pt x="26" y="600"/>
                </a:lnTo>
                <a:lnTo>
                  <a:pt x="11" y="605"/>
                </a:lnTo>
                <a:lnTo>
                  <a:pt x="8" y="609"/>
                </a:lnTo>
                <a:lnTo>
                  <a:pt x="4" y="612"/>
                </a:lnTo>
                <a:lnTo>
                  <a:pt x="2" y="620"/>
                </a:lnTo>
                <a:lnTo>
                  <a:pt x="0" y="628"/>
                </a:lnTo>
                <a:lnTo>
                  <a:pt x="0" y="628"/>
                </a:lnTo>
                <a:lnTo>
                  <a:pt x="0" y="640"/>
                </a:lnTo>
                <a:lnTo>
                  <a:pt x="3" y="649"/>
                </a:lnTo>
                <a:lnTo>
                  <a:pt x="5" y="657"/>
                </a:lnTo>
                <a:lnTo>
                  <a:pt x="10" y="664"/>
                </a:lnTo>
                <a:lnTo>
                  <a:pt x="15" y="669"/>
                </a:lnTo>
                <a:lnTo>
                  <a:pt x="20" y="674"/>
                </a:lnTo>
                <a:lnTo>
                  <a:pt x="31" y="683"/>
                </a:lnTo>
                <a:lnTo>
                  <a:pt x="31" y="683"/>
                </a:lnTo>
                <a:lnTo>
                  <a:pt x="40" y="688"/>
                </a:lnTo>
                <a:lnTo>
                  <a:pt x="45" y="690"/>
                </a:lnTo>
                <a:lnTo>
                  <a:pt x="51" y="696"/>
                </a:lnTo>
                <a:lnTo>
                  <a:pt x="62" y="709"/>
                </a:lnTo>
                <a:lnTo>
                  <a:pt x="62" y="709"/>
                </a:lnTo>
                <a:lnTo>
                  <a:pt x="76" y="727"/>
                </a:lnTo>
                <a:lnTo>
                  <a:pt x="88" y="744"/>
                </a:lnTo>
                <a:lnTo>
                  <a:pt x="94" y="752"/>
                </a:lnTo>
                <a:lnTo>
                  <a:pt x="102" y="758"/>
                </a:lnTo>
                <a:lnTo>
                  <a:pt x="109" y="763"/>
                </a:lnTo>
                <a:lnTo>
                  <a:pt x="116" y="765"/>
                </a:lnTo>
                <a:lnTo>
                  <a:pt x="116" y="765"/>
                </a:lnTo>
                <a:lnTo>
                  <a:pt x="134" y="770"/>
                </a:lnTo>
                <a:lnTo>
                  <a:pt x="156" y="773"/>
                </a:lnTo>
                <a:lnTo>
                  <a:pt x="242" y="778"/>
                </a:lnTo>
                <a:lnTo>
                  <a:pt x="242" y="778"/>
                </a:lnTo>
                <a:lnTo>
                  <a:pt x="271" y="780"/>
                </a:lnTo>
                <a:lnTo>
                  <a:pt x="294" y="785"/>
                </a:lnTo>
                <a:lnTo>
                  <a:pt x="315" y="789"/>
                </a:lnTo>
                <a:lnTo>
                  <a:pt x="334" y="795"/>
                </a:lnTo>
                <a:lnTo>
                  <a:pt x="352" y="800"/>
                </a:lnTo>
                <a:lnTo>
                  <a:pt x="371" y="804"/>
                </a:lnTo>
                <a:lnTo>
                  <a:pt x="394" y="807"/>
                </a:lnTo>
                <a:lnTo>
                  <a:pt x="421" y="809"/>
                </a:lnTo>
                <a:lnTo>
                  <a:pt x="421" y="809"/>
                </a:lnTo>
                <a:lnTo>
                  <a:pt x="452" y="807"/>
                </a:lnTo>
                <a:lnTo>
                  <a:pt x="481" y="805"/>
                </a:lnTo>
                <a:lnTo>
                  <a:pt x="509" y="800"/>
                </a:lnTo>
                <a:lnTo>
                  <a:pt x="535" y="795"/>
                </a:lnTo>
                <a:lnTo>
                  <a:pt x="560" y="790"/>
                </a:lnTo>
                <a:lnTo>
                  <a:pt x="582" y="788"/>
                </a:lnTo>
                <a:lnTo>
                  <a:pt x="602" y="786"/>
                </a:lnTo>
                <a:lnTo>
                  <a:pt x="610" y="788"/>
                </a:lnTo>
                <a:lnTo>
                  <a:pt x="618" y="789"/>
                </a:lnTo>
                <a:lnTo>
                  <a:pt x="618" y="789"/>
                </a:lnTo>
                <a:lnTo>
                  <a:pt x="646" y="799"/>
                </a:lnTo>
                <a:lnTo>
                  <a:pt x="659" y="804"/>
                </a:lnTo>
                <a:lnTo>
                  <a:pt x="672" y="807"/>
                </a:lnTo>
                <a:lnTo>
                  <a:pt x="687" y="810"/>
                </a:lnTo>
                <a:lnTo>
                  <a:pt x="703" y="811"/>
                </a:lnTo>
                <a:lnTo>
                  <a:pt x="720" y="810"/>
                </a:lnTo>
                <a:lnTo>
                  <a:pt x="741" y="806"/>
                </a:lnTo>
                <a:lnTo>
                  <a:pt x="741" y="806"/>
                </a:lnTo>
                <a:lnTo>
                  <a:pt x="759" y="801"/>
                </a:lnTo>
                <a:lnTo>
                  <a:pt x="771" y="796"/>
                </a:lnTo>
                <a:lnTo>
                  <a:pt x="778" y="791"/>
                </a:lnTo>
                <a:lnTo>
                  <a:pt x="784" y="788"/>
                </a:lnTo>
                <a:lnTo>
                  <a:pt x="789" y="784"/>
                </a:lnTo>
                <a:lnTo>
                  <a:pt x="796" y="781"/>
                </a:lnTo>
                <a:lnTo>
                  <a:pt x="805" y="779"/>
                </a:lnTo>
                <a:lnTo>
                  <a:pt x="821" y="778"/>
                </a:lnTo>
                <a:lnTo>
                  <a:pt x="821" y="778"/>
                </a:lnTo>
                <a:lnTo>
                  <a:pt x="840" y="777"/>
                </a:lnTo>
                <a:lnTo>
                  <a:pt x="860" y="774"/>
                </a:lnTo>
                <a:lnTo>
                  <a:pt x="894" y="768"/>
                </a:lnTo>
                <a:lnTo>
                  <a:pt x="925" y="761"/>
                </a:lnTo>
                <a:lnTo>
                  <a:pt x="936" y="756"/>
                </a:lnTo>
                <a:lnTo>
                  <a:pt x="946" y="752"/>
                </a:lnTo>
                <a:lnTo>
                  <a:pt x="946" y="752"/>
                </a:lnTo>
                <a:lnTo>
                  <a:pt x="960" y="744"/>
                </a:lnTo>
                <a:lnTo>
                  <a:pt x="970" y="741"/>
                </a:lnTo>
                <a:lnTo>
                  <a:pt x="982" y="740"/>
                </a:lnTo>
                <a:lnTo>
                  <a:pt x="1001" y="740"/>
                </a:lnTo>
                <a:lnTo>
                  <a:pt x="1001" y="740"/>
                </a:lnTo>
                <a:lnTo>
                  <a:pt x="1019" y="741"/>
                </a:lnTo>
                <a:lnTo>
                  <a:pt x="1031" y="740"/>
                </a:lnTo>
                <a:lnTo>
                  <a:pt x="1031" y="740"/>
                </a:lnTo>
                <a:lnTo>
                  <a:pt x="1039" y="738"/>
                </a:lnTo>
                <a:lnTo>
                  <a:pt x="1046" y="735"/>
                </a:lnTo>
                <a:lnTo>
                  <a:pt x="1070" y="723"/>
                </a:lnTo>
                <a:lnTo>
                  <a:pt x="1070" y="723"/>
                </a:lnTo>
                <a:lnTo>
                  <a:pt x="1091" y="711"/>
                </a:lnTo>
                <a:lnTo>
                  <a:pt x="1104" y="702"/>
                </a:lnTo>
                <a:lnTo>
                  <a:pt x="1119" y="696"/>
                </a:lnTo>
                <a:lnTo>
                  <a:pt x="1143" y="688"/>
                </a:lnTo>
                <a:lnTo>
                  <a:pt x="1143" y="688"/>
                </a:lnTo>
                <a:lnTo>
                  <a:pt x="1157" y="683"/>
                </a:lnTo>
                <a:lnTo>
                  <a:pt x="1172" y="678"/>
                </a:lnTo>
                <a:lnTo>
                  <a:pt x="1197" y="667"/>
                </a:lnTo>
                <a:lnTo>
                  <a:pt x="1235" y="648"/>
                </a:lnTo>
                <a:lnTo>
                  <a:pt x="1235" y="648"/>
                </a:lnTo>
                <a:lnTo>
                  <a:pt x="1247" y="643"/>
                </a:lnTo>
                <a:lnTo>
                  <a:pt x="1256" y="641"/>
                </a:lnTo>
                <a:lnTo>
                  <a:pt x="1260" y="640"/>
                </a:lnTo>
                <a:lnTo>
                  <a:pt x="1260" y="638"/>
                </a:lnTo>
                <a:lnTo>
                  <a:pt x="1259" y="638"/>
                </a:lnTo>
                <a:lnTo>
                  <a:pt x="1259" y="638"/>
                </a:lnTo>
                <a:lnTo>
                  <a:pt x="1165" y="622"/>
                </a:lnTo>
                <a:lnTo>
                  <a:pt x="1075" y="607"/>
                </a:lnTo>
                <a:lnTo>
                  <a:pt x="1075" y="607"/>
                </a:lnTo>
                <a:lnTo>
                  <a:pt x="1055" y="546"/>
                </a:lnTo>
                <a:lnTo>
                  <a:pt x="1039" y="495"/>
                </a:lnTo>
                <a:lnTo>
                  <a:pt x="1025" y="457"/>
                </a:lnTo>
                <a:lnTo>
                  <a:pt x="1025" y="457"/>
                </a:lnTo>
                <a:lnTo>
                  <a:pt x="1020" y="445"/>
                </a:lnTo>
                <a:lnTo>
                  <a:pt x="1018" y="435"/>
                </a:lnTo>
                <a:lnTo>
                  <a:pt x="1017" y="421"/>
                </a:lnTo>
                <a:lnTo>
                  <a:pt x="1015" y="417"/>
                </a:lnTo>
                <a:lnTo>
                  <a:pt x="1014" y="415"/>
                </a:lnTo>
                <a:lnTo>
                  <a:pt x="1013" y="412"/>
                </a:lnTo>
                <a:lnTo>
                  <a:pt x="1008" y="411"/>
                </a:lnTo>
                <a:lnTo>
                  <a:pt x="1008" y="411"/>
                </a:lnTo>
                <a:lnTo>
                  <a:pt x="986" y="409"/>
                </a:lnTo>
                <a:lnTo>
                  <a:pt x="950" y="406"/>
                </a:lnTo>
                <a:lnTo>
                  <a:pt x="902" y="403"/>
                </a:lnTo>
                <a:lnTo>
                  <a:pt x="902" y="403"/>
                </a:lnTo>
                <a:lnTo>
                  <a:pt x="915" y="391"/>
                </a:lnTo>
                <a:lnTo>
                  <a:pt x="925" y="382"/>
                </a:lnTo>
                <a:lnTo>
                  <a:pt x="929" y="377"/>
                </a:lnTo>
                <a:lnTo>
                  <a:pt x="933" y="372"/>
                </a:lnTo>
                <a:lnTo>
                  <a:pt x="933" y="372"/>
                </a:lnTo>
                <a:lnTo>
                  <a:pt x="934" y="366"/>
                </a:lnTo>
                <a:lnTo>
                  <a:pt x="934" y="358"/>
                </a:lnTo>
                <a:lnTo>
                  <a:pt x="933" y="351"/>
                </a:lnTo>
                <a:lnTo>
                  <a:pt x="930" y="342"/>
                </a:lnTo>
                <a:lnTo>
                  <a:pt x="925" y="327"/>
                </a:lnTo>
                <a:lnTo>
                  <a:pt x="920" y="320"/>
                </a:lnTo>
                <a:lnTo>
                  <a:pt x="920" y="320"/>
                </a:lnTo>
                <a:lnTo>
                  <a:pt x="913" y="311"/>
                </a:lnTo>
                <a:lnTo>
                  <a:pt x="908" y="306"/>
                </a:lnTo>
                <a:lnTo>
                  <a:pt x="902" y="303"/>
                </a:lnTo>
                <a:lnTo>
                  <a:pt x="902" y="303"/>
                </a:lnTo>
                <a:lnTo>
                  <a:pt x="896" y="300"/>
                </a:lnTo>
                <a:lnTo>
                  <a:pt x="888" y="300"/>
                </a:lnTo>
                <a:lnTo>
                  <a:pt x="881" y="300"/>
                </a:lnTo>
                <a:lnTo>
                  <a:pt x="881" y="300"/>
                </a:lnTo>
                <a:lnTo>
                  <a:pt x="876" y="288"/>
                </a:lnTo>
                <a:lnTo>
                  <a:pt x="871" y="278"/>
                </a:lnTo>
                <a:lnTo>
                  <a:pt x="868" y="274"/>
                </a:lnTo>
                <a:lnTo>
                  <a:pt x="866" y="272"/>
                </a:lnTo>
                <a:lnTo>
                  <a:pt x="866" y="272"/>
                </a:lnTo>
                <a:lnTo>
                  <a:pt x="861" y="270"/>
                </a:lnTo>
                <a:lnTo>
                  <a:pt x="856" y="268"/>
                </a:lnTo>
                <a:lnTo>
                  <a:pt x="850" y="268"/>
                </a:lnTo>
                <a:lnTo>
                  <a:pt x="842" y="269"/>
                </a:lnTo>
                <a:lnTo>
                  <a:pt x="842" y="269"/>
                </a:lnTo>
                <a:lnTo>
                  <a:pt x="825" y="275"/>
                </a:lnTo>
                <a:lnTo>
                  <a:pt x="818" y="279"/>
                </a:lnTo>
                <a:lnTo>
                  <a:pt x="814" y="282"/>
                </a:lnTo>
                <a:lnTo>
                  <a:pt x="807" y="295"/>
                </a:lnTo>
                <a:lnTo>
                  <a:pt x="807" y="295"/>
                </a:lnTo>
                <a:lnTo>
                  <a:pt x="805" y="296"/>
                </a:lnTo>
                <a:lnTo>
                  <a:pt x="803" y="298"/>
                </a:lnTo>
                <a:lnTo>
                  <a:pt x="803" y="300"/>
                </a:lnTo>
                <a:lnTo>
                  <a:pt x="803" y="300"/>
                </a:lnTo>
                <a:lnTo>
                  <a:pt x="800" y="305"/>
                </a:lnTo>
                <a:lnTo>
                  <a:pt x="797" y="309"/>
                </a:lnTo>
                <a:lnTo>
                  <a:pt x="791" y="315"/>
                </a:lnTo>
                <a:lnTo>
                  <a:pt x="783" y="305"/>
                </a:lnTo>
                <a:lnTo>
                  <a:pt x="783" y="305"/>
                </a:lnTo>
                <a:lnTo>
                  <a:pt x="784" y="293"/>
                </a:lnTo>
                <a:lnTo>
                  <a:pt x="788" y="269"/>
                </a:lnTo>
                <a:lnTo>
                  <a:pt x="788" y="269"/>
                </a:lnTo>
                <a:lnTo>
                  <a:pt x="791" y="253"/>
                </a:lnTo>
                <a:lnTo>
                  <a:pt x="792" y="230"/>
                </a:lnTo>
                <a:lnTo>
                  <a:pt x="793" y="199"/>
                </a:lnTo>
                <a:lnTo>
                  <a:pt x="793" y="199"/>
                </a:lnTo>
                <a:lnTo>
                  <a:pt x="789" y="192"/>
                </a:lnTo>
                <a:lnTo>
                  <a:pt x="781" y="175"/>
                </a:lnTo>
                <a:lnTo>
                  <a:pt x="770" y="154"/>
                </a:lnTo>
                <a:lnTo>
                  <a:pt x="760" y="137"/>
                </a:lnTo>
                <a:lnTo>
                  <a:pt x="746" y="131"/>
                </a:lnTo>
                <a:lnTo>
                  <a:pt x="746" y="131"/>
                </a:lnTo>
                <a:lnTo>
                  <a:pt x="745" y="122"/>
                </a:lnTo>
                <a:lnTo>
                  <a:pt x="744" y="101"/>
                </a:lnTo>
                <a:lnTo>
                  <a:pt x="742" y="88"/>
                </a:lnTo>
                <a:lnTo>
                  <a:pt x="740" y="74"/>
                </a:lnTo>
                <a:lnTo>
                  <a:pt x="736" y="61"/>
                </a:lnTo>
                <a:lnTo>
                  <a:pt x="731" y="48"/>
                </a:lnTo>
                <a:lnTo>
                  <a:pt x="731" y="48"/>
                </a:lnTo>
                <a:lnTo>
                  <a:pt x="725" y="37"/>
                </a:lnTo>
                <a:lnTo>
                  <a:pt x="717" y="27"/>
                </a:lnTo>
                <a:lnTo>
                  <a:pt x="707" y="20"/>
                </a:lnTo>
                <a:lnTo>
                  <a:pt x="697" y="14"/>
                </a:lnTo>
                <a:lnTo>
                  <a:pt x="684" y="8"/>
                </a:lnTo>
                <a:lnTo>
                  <a:pt x="672" y="4"/>
                </a:lnTo>
                <a:lnTo>
                  <a:pt x="661" y="1"/>
                </a:lnTo>
                <a:lnTo>
                  <a:pt x="649" y="0"/>
                </a:lnTo>
                <a:lnTo>
                  <a:pt x="649" y="0"/>
                </a:lnTo>
                <a:lnTo>
                  <a:pt x="638" y="0"/>
                </a:lnTo>
                <a:lnTo>
                  <a:pt x="626" y="3"/>
                </a:lnTo>
                <a:lnTo>
                  <a:pt x="615" y="6"/>
                </a:lnTo>
                <a:lnTo>
                  <a:pt x="605" y="10"/>
                </a:lnTo>
                <a:lnTo>
                  <a:pt x="591" y="19"/>
                </a:lnTo>
                <a:lnTo>
                  <a:pt x="584" y="21"/>
                </a:lnTo>
                <a:lnTo>
                  <a:pt x="584" y="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42">
            <a:extLst>
              <a:ext uri="{FF2B5EF4-FFF2-40B4-BE49-F238E27FC236}">
                <a16:creationId xmlns:a16="http://schemas.microsoft.com/office/drawing/2014/main" id="{B0E08544-46C8-4E8B-AC7A-5B2FD65DAC1F}"/>
              </a:ext>
            </a:extLst>
          </p:cNvPr>
          <p:cNvSpPr>
            <a:spLocks noEditPoints="1"/>
          </p:cNvSpPr>
          <p:nvPr/>
        </p:nvSpPr>
        <p:spPr bwMode="auto">
          <a:xfrm>
            <a:off x="336780" y="1523790"/>
            <a:ext cx="1690897" cy="585646"/>
          </a:xfrm>
          <a:custGeom>
            <a:avLst/>
            <a:gdLst>
              <a:gd name="T0" fmla="*/ 59 w 1357"/>
              <a:gd name="T1" fmla="*/ 442 h 470"/>
              <a:gd name="T2" fmla="*/ 42 w 1357"/>
              <a:gd name="T3" fmla="*/ 446 h 470"/>
              <a:gd name="T4" fmla="*/ 71 w 1357"/>
              <a:gd name="T5" fmla="*/ 460 h 470"/>
              <a:gd name="T6" fmla="*/ 142 w 1357"/>
              <a:gd name="T7" fmla="*/ 450 h 470"/>
              <a:gd name="T8" fmla="*/ 300 w 1357"/>
              <a:gd name="T9" fmla="*/ 458 h 470"/>
              <a:gd name="T10" fmla="*/ 632 w 1357"/>
              <a:gd name="T11" fmla="*/ 461 h 470"/>
              <a:gd name="T12" fmla="*/ 820 w 1357"/>
              <a:gd name="T13" fmla="*/ 463 h 470"/>
              <a:gd name="T14" fmla="*/ 1016 w 1357"/>
              <a:gd name="T15" fmla="*/ 430 h 470"/>
              <a:gd name="T16" fmla="*/ 1296 w 1357"/>
              <a:gd name="T17" fmla="*/ 358 h 470"/>
              <a:gd name="T18" fmla="*/ 1357 w 1357"/>
              <a:gd name="T19" fmla="*/ 324 h 470"/>
              <a:gd name="T20" fmla="*/ 1206 w 1357"/>
              <a:gd name="T21" fmla="*/ 317 h 470"/>
              <a:gd name="T22" fmla="*/ 1211 w 1357"/>
              <a:gd name="T23" fmla="*/ 301 h 470"/>
              <a:gd name="T24" fmla="*/ 1184 w 1357"/>
              <a:gd name="T25" fmla="*/ 222 h 470"/>
              <a:gd name="T26" fmla="*/ 1167 w 1357"/>
              <a:gd name="T27" fmla="*/ 174 h 470"/>
              <a:gd name="T28" fmla="*/ 1143 w 1357"/>
              <a:gd name="T29" fmla="*/ 274 h 470"/>
              <a:gd name="T30" fmla="*/ 1167 w 1357"/>
              <a:gd name="T31" fmla="*/ 301 h 470"/>
              <a:gd name="T32" fmla="*/ 992 w 1357"/>
              <a:gd name="T33" fmla="*/ 309 h 470"/>
              <a:gd name="T34" fmla="*/ 901 w 1357"/>
              <a:gd name="T35" fmla="*/ 282 h 470"/>
              <a:gd name="T36" fmla="*/ 852 w 1357"/>
              <a:gd name="T37" fmla="*/ 279 h 470"/>
              <a:gd name="T38" fmla="*/ 664 w 1357"/>
              <a:gd name="T39" fmla="*/ 271 h 470"/>
              <a:gd name="T40" fmla="*/ 599 w 1357"/>
              <a:gd name="T41" fmla="*/ 264 h 470"/>
              <a:gd name="T42" fmla="*/ 603 w 1357"/>
              <a:gd name="T43" fmla="*/ 258 h 470"/>
              <a:gd name="T44" fmla="*/ 579 w 1357"/>
              <a:gd name="T45" fmla="*/ 233 h 470"/>
              <a:gd name="T46" fmla="*/ 562 w 1357"/>
              <a:gd name="T47" fmla="*/ 189 h 470"/>
              <a:gd name="T48" fmla="*/ 548 w 1357"/>
              <a:gd name="T49" fmla="*/ 161 h 470"/>
              <a:gd name="T50" fmla="*/ 558 w 1357"/>
              <a:gd name="T51" fmla="*/ 144 h 470"/>
              <a:gd name="T52" fmla="*/ 583 w 1357"/>
              <a:gd name="T53" fmla="*/ 138 h 470"/>
              <a:gd name="T54" fmla="*/ 600 w 1357"/>
              <a:gd name="T55" fmla="*/ 93 h 470"/>
              <a:gd name="T56" fmla="*/ 589 w 1357"/>
              <a:gd name="T57" fmla="*/ 32 h 470"/>
              <a:gd name="T58" fmla="*/ 543 w 1357"/>
              <a:gd name="T59" fmla="*/ 10 h 470"/>
              <a:gd name="T60" fmla="*/ 505 w 1357"/>
              <a:gd name="T61" fmla="*/ 21 h 470"/>
              <a:gd name="T62" fmla="*/ 462 w 1357"/>
              <a:gd name="T63" fmla="*/ 0 h 470"/>
              <a:gd name="T64" fmla="*/ 444 w 1357"/>
              <a:gd name="T65" fmla="*/ 50 h 470"/>
              <a:gd name="T66" fmla="*/ 390 w 1357"/>
              <a:gd name="T67" fmla="*/ 92 h 470"/>
              <a:gd name="T68" fmla="*/ 334 w 1357"/>
              <a:gd name="T69" fmla="*/ 160 h 470"/>
              <a:gd name="T70" fmla="*/ 287 w 1357"/>
              <a:gd name="T71" fmla="*/ 208 h 470"/>
              <a:gd name="T72" fmla="*/ 301 w 1357"/>
              <a:gd name="T73" fmla="*/ 245 h 470"/>
              <a:gd name="T74" fmla="*/ 321 w 1357"/>
              <a:gd name="T75" fmla="*/ 282 h 470"/>
              <a:gd name="T76" fmla="*/ 247 w 1357"/>
              <a:gd name="T77" fmla="*/ 323 h 470"/>
              <a:gd name="T78" fmla="*/ 242 w 1357"/>
              <a:gd name="T79" fmla="*/ 291 h 470"/>
              <a:gd name="T80" fmla="*/ 171 w 1357"/>
              <a:gd name="T81" fmla="*/ 286 h 470"/>
              <a:gd name="T82" fmla="*/ 199 w 1357"/>
              <a:gd name="T83" fmla="*/ 276 h 470"/>
              <a:gd name="T84" fmla="*/ 192 w 1357"/>
              <a:gd name="T85" fmla="*/ 268 h 470"/>
              <a:gd name="T86" fmla="*/ 171 w 1357"/>
              <a:gd name="T87" fmla="*/ 255 h 470"/>
              <a:gd name="T88" fmla="*/ 91 w 1357"/>
              <a:gd name="T89" fmla="*/ 223 h 470"/>
              <a:gd name="T90" fmla="*/ 6 w 1357"/>
              <a:gd name="T91" fmla="*/ 318 h 470"/>
              <a:gd name="T92" fmla="*/ 8 w 1357"/>
              <a:gd name="T93" fmla="*/ 370 h 470"/>
              <a:gd name="T94" fmla="*/ 44 w 1357"/>
              <a:gd name="T95" fmla="*/ 361 h 470"/>
              <a:gd name="T96" fmla="*/ 50 w 1357"/>
              <a:gd name="T97" fmla="*/ 366 h 470"/>
              <a:gd name="T98" fmla="*/ 61 w 1357"/>
              <a:gd name="T99" fmla="*/ 384 h 470"/>
              <a:gd name="T100" fmla="*/ 63 w 1357"/>
              <a:gd name="T101" fmla="*/ 402 h 470"/>
              <a:gd name="T102" fmla="*/ 57 w 1357"/>
              <a:gd name="T103" fmla="*/ 421 h 470"/>
              <a:gd name="T104" fmla="*/ 513 w 1357"/>
              <a:gd name="T105" fmla="*/ 251 h 470"/>
              <a:gd name="T106" fmla="*/ 513 w 1357"/>
              <a:gd name="T107" fmla="*/ 270 h 470"/>
              <a:gd name="T108" fmla="*/ 474 w 1357"/>
              <a:gd name="T109" fmla="*/ 255 h 470"/>
              <a:gd name="T110" fmla="*/ 497 w 1357"/>
              <a:gd name="T111" fmla="*/ 22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57" h="470">
                <a:moveTo>
                  <a:pt x="57" y="421"/>
                </a:moveTo>
                <a:lnTo>
                  <a:pt x="57" y="421"/>
                </a:lnTo>
                <a:lnTo>
                  <a:pt x="58" y="434"/>
                </a:lnTo>
                <a:lnTo>
                  <a:pt x="59" y="442"/>
                </a:lnTo>
                <a:lnTo>
                  <a:pt x="59" y="442"/>
                </a:lnTo>
                <a:lnTo>
                  <a:pt x="59" y="442"/>
                </a:lnTo>
                <a:lnTo>
                  <a:pt x="59" y="442"/>
                </a:lnTo>
                <a:lnTo>
                  <a:pt x="59" y="442"/>
                </a:lnTo>
                <a:lnTo>
                  <a:pt x="59" y="442"/>
                </a:lnTo>
                <a:lnTo>
                  <a:pt x="52" y="442"/>
                </a:lnTo>
                <a:lnTo>
                  <a:pt x="44" y="443"/>
                </a:lnTo>
                <a:lnTo>
                  <a:pt x="44" y="443"/>
                </a:lnTo>
                <a:lnTo>
                  <a:pt x="43" y="445"/>
                </a:lnTo>
                <a:lnTo>
                  <a:pt x="42" y="446"/>
                </a:lnTo>
                <a:lnTo>
                  <a:pt x="42" y="449"/>
                </a:lnTo>
                <a:lnTo>
                  <a:pt x="43" y="451"/>
                </a:lnTo>
                <a:lnTo>
                  <a:pt x="43" y="451"/>
                </a:lnTo>
                <a:lnTo>
                  <a:pt x="47" y="455"/>
                </a:lnTo>
                <a:lnTo>
                  <a:pt x="53" y="458"/>
                </a:lnTo>
                <a:lnTo>
                  <a:pt x="53" y="458"/>
                </a:lnTo>
                <a:lnTo>
                  <a:pt x="71" y="460"/>
                </a:lnTo>
                <a:lnTo>
                  <a:pt x="85" y="460"/>
                </a:lnTo>
                <a:lnTo>
                  <a:pt x="97" y="460"/>
                </a:lnTo>
                <a:lnTo>
                  <a:pt x="97" y="460"/>
                </a:lnTo>
                <a:lnTo>
                  <a:pt x="110" y="456"/>
                </a:lnTo>
                <a:lnTo>
                  <a:pt x="124" y="453"/>
                </a:lnTo>
                <a:lnTo>
                  <a:pt x="133" y="451"/>
                </a:lnTo>
                <a:lnTo>
                  <a:pt x="142" y="450"/>
                </a:lnTo>
                <a:lnTo>
                  <a:pt x="152" y="450"/>
                </a:lnTo>
                <a:lnTo>
                  <a:pt x="163" y="451"/>
                </a:lnTo>
                <a:lnTo>
                  <a:pt x="163" y="451"/>
                </a:lnTo>
                <a:lnTo>
                  <a:pt x="194" y="454"/>
                </a:lnTo>
                <a:lnTo>
                  <a:pt x="233" y="456"/>
                </a:lnTo>
                <a:lnTo>
                  <a:pt x="300" y="458"/>
                </a:lnTo>
                <a:lnTo>
                  <a:pt x="300" y="458"/>
                </a:lnTo>
                <a:lnTo>
                  <a:pt x="401" y="459"/>
                </a:lnTo>
                <a:lnTo>
                  <a:pt x="523" y="458"/>
                </a:lnTo>
                <a:lnTo>
                  <a:pt x="523" y="458"/>
                </a:lnTo>
                <a:lnTo>
                  <a:pt x="559" y="458"/>
                </a:lnTo>
                <a:lnTo>
                  <a:pt x="587" y="459"/>
                </a:lnTo>
                <a:lnTo>
                  <a:pt x="632" y="461"/>
                </a:lnTo>
                <a:lnTo>
                  <a:pt x="632" y="461"/>
                </a:lnTo>
                <a:lnTo>
                  <a:pt x="657" y="464"/>
                </a:lnTo>
                <a:lnTo>
                  <a:pt x="685" y="466"/>
                </a:lnTo>
                <a:lnTo>
                  <a:pt x="715" y="469"/>
                </a:lnTo>
                <a:lnTo>
                  <a:pt x="738" y="470"/>
                </a:lnTo>
                <a:lnTo>
                  <a:pt x="738" y="470"/>
                </a:lnTo>
                <a:lnTo>
                  <a:pt x="770" y="467"/>
                </a:lnTo>
                <a:lnTo>
                  <a:pt x="820" y="463"/>
                </a:lnTo>
                <a:lnTo>
                  <a:pt x="869" y="455"/>
                </a:lnTo>
                <a:lnTo>
                  <a:pt x="890" y="453"/>
                </a:lnTo>
                <a:lnTo>
                  <a:pt x="904" y="449"/>
                </a:lnTo>
                <a:lnTo>
                  <a:pt x="904" y="449"/>
                </a:lnTo>
                <a:lnTo>
                  <a:pt x="920" y="446"/>
                </a:lnTo>
                <a:lnTo>
                  <a:pt x="946" y="442"/>
                </a:lnTo>
                <a:lnTo>
                  <a:pt x="1016" y="430"/>
                </a:lnTo>
                <a:lnTo>
                  <a:pt x="1057" y="423"/>
                </a:lnTo>
                <a:lnTo>
                  <a:pt x="1097" y="414"/>
                </a:lnTo>
                <a:lnTo>
                  <a:pt x="1137" y="406"/>
                </a:lnTo>
                <a:lnTo>
                  <a:pt x="1174" y="396"/>
                </a:lnTo>
                <a:lnTo>
                  <a:pt x="1174" y="396"/>
                </a:lnTo>
                <a:lnTo>
                  <a:pt x="1239" y="376"/>
                </a:lnTo>
                <a:lnTo>
                  <a:pt x="1296" y="358"/>
                </a:lnTo>
                <a:lnTo>
                  <a:pt x="1337" y="344"/>
                </a:lnTo>
                <a:lnTo>
                  <a:pt x="1349" y="339"/>
                </a:lnTo>
                <a:lnTo>
                  <a:pt x="1354" y="337"/>
                </a:lnTo>
                <a:lnTo>
                  <a:pt x="1354" y="337"/>
                </a:lnTo>
                <a:lnTo>
                  <a:pt x="1355" y="333"/>
                </a:lnTo>
                <a:lnTo>
                  <a:pt x="1357" y="327"/>
                </a:lnTo>
                <a:lnTo>
                  <a:pt x="1357" y="324"/>
                </a:lnTo>
                <a:lnTo>
                  <a:pt x="1355" y="322"/>
                </a:lnTo>
                <a:lnTo>
                  <a:pt x="1354" y="319"/>
                </a:lnTo>
                <a:lnTo>
                  <a:pt x="1352" y="318"/>
                </a:lnTo>
                <a:lnTo>
                  <a:pt x="1352" y="318"/>
                </a:lnTo>
                <a:lnTo>
                  <a:pt x="1326" y="317"/>
                </a:lnTo>
                <a:lnTo>
                  <a:pt x="1275" y="317"/>
                </a:lnTo>
                <a:lnTo>
                  <a:pt x="1206" y="317"/>
                </a:lnTo>
                <a:lnTo>
                  <a:pt x="1205" y="311"/>
                </a:lnTo>
                <a:lnTo>
                  <a:pt x="1205" y="311"/>
                </a:lnTo>
                <a:lnTo>
                  <a:pt x="1207" y="311"/>
                </a:lnTo>
                <a:lnTo>
                  <a:pt x="1210" y="308"/>
                </a:lnTo>
                <a:lnTo>
                  <a:pt x="1211" y="305"/>
                </a:lnTo>
                <a:lnTo>
                  <a:pt x="1211" y="305"/>
                </a:lnTo>
                <a:lnTo>
                  <a:pt x="1211" y="301"/>
                </a:lnTo>
                <a:lnTo>
                  <a:pt x="1211" y="300"/>
                </a:lnTo>
                <a:lnTo>
                  <a:pt x="1210" y="295"/>
                </a:lnTo>
                <a:lnTo>
                  <a:pt x="1202" y="282"/>
                </a:lnTo>
                <a:lnTo>
                  <a:pt x="1202" y="282"/>
                </a:lnTo>
                <a:lnTo>
                  <a:pt x="1197" y="270"/>
                </a:lnTo>
                <a:lnTo>
                  <a:pt x="1192" y="255"/>
                </a:lnTo>
                <a:lnTo>
                  <a:pt x="1184" y="222"/>
                </a:lnTo>
                <a:lnTo>
                  <a:pt x="1179" y="192"/>
                </a:lnTo>
                <a:lnTo>
                  <a:pt x="1175" y="177"/>
                </a:lnTo>
                <a:lnTo>
                  <a:pt x="1175" y="177"/>
                </a:lnTo>
                <a:lnTo>
                  <a:pt x="1174" y="176"/>
                </a:lnTo>
                <a:lnTo>
                  <a:pt x="1170" y="174"/>
                </a:lnTo>
                <a:lnTo>
                  <a:pt x="1168" y="174"/>
                </a:lnTo>
                <a:lnTo>
                  <a:pt x="1167" y="174"/>
                </a:lnTo>
                <a:lnTo>
                  <a:pt x="1165" y="176"/>
                </a:lnTo>
                <a:lnTo>
                  <a:pt x="1165" y="176"/>
                </a:lnTo>
                <a:lnTo>
                  <a:pt x="1158" y="207"/>
                </a:lnTo>
                <a:lnTo>
                  <a:pt x="1149" y="248"/>
                </a:lnTo>
                <a:lnTo>
                  <a:pt x="1149" y="248"/>
                </a:lnTo>
                <a:lnTo>
                  <a:pt x="1144" y="266"/>
                </a:lnTo>
                <a:lnTo>
                  <a:pt x="1143" y="274"/>
                </a:lnTo>
                <a:lnTo>
                  <a:pt x="1143" y="277"/>
                </a:lnTo>
                <a:lnTo>
                  <a:pt x="1143" y="277"/>
                </a:lnTo>
                <a:lnTo>
                  <a:pt x="1146" y="282"/>
                </a:lnTo>
                <a:lnTo>
                  <a:pt x="1149" y="287"/>
                </a:lnTo>
                <a:lnTo>
                  <a:pt x="1159" y="296"/>
                </a:lnTo>
                <a:lnTo>
                  <a:pt x="1159" y="296"/>
                </a:lnTo>
                <a:lnTo>
                  <a:pt x="1167" y="301"/>
                </a:lnTo>
                <a:lnTo>
                  <a:pt x="1176" y="305"/>
                </a:lnTo>
                <a:lnTo>
                  <a:pt x="1188" y="308"/>
                </a:lnTo>
                <a:lnTo>
                  <a:pt x="1190" y="318"/>
                </a:lnTo>
                <a:lnTo>
                  <a:pt x="1037" y="324"/>
                </a:lnTo>
                <a:lnTo>
                  <a:pt x="1037" y="324"/>
                </a:lnTo>
                <a:lnTo>
                  <a:pt x="1016" y="317"/>
                </a:lnTo>
                <a:lnTo>
                  <a:pt x="992" y="309"/>
                </a:lnTo>
                <a:lnTo>
                  <a:pt x="965" y="302"/>
                </a:lnTo>
                <a:lnTo>
                  <a:pt x="965" y="302"/>
                </a:lnTo>
                <a:lnTo>
                  <a:pt x="907" y="290"/>
                </a:lnTo>
                <a:lnTo>
                  <a:pt x="907" y="290"/>
                </a:lnTo>
                <a:lnTo>
                  <a:pt x="906" y="286"/>
                </a:lnTo>
                <a:lnTo>
                  <a:pt x="905" y="284"/>
                </a:lnTo>
                <a:lnTo>
                  <a:pt x="901" y="282"/>
                </a:lnTo>
                <a:lnTo>
                  <a:pt x="901" y="282"/>
                </a:lnTo>
                <a:lnTo>
                  <a:pt x="897" y="280"/>
                </a:lnTo>
                <a:lnTo>
                  <a:pt x="895" y="280"/>
                </a:lnTo>
                <a:lnTo>
                  <a:pt x="891" y="280"/>
                </a:lnTo>
                <a:lnTo>
                  <a:pt x="891" y="280"/>
                </a:lnTo>
                <a:lnTo>
                  <a:pt x="876" y="280"/>
                </a:lnTo>
                <a:lnTo>
                  <a:pt x="852" y="279"/>
                </a:lnTo>
                <a:lnTo>
                  <a:pt x="806" y="277"/>
                </a:lnTo>
                <a:lnTo>
                  <a:pt x="806" y="277"/>
                </a:lnTo>
                <a:lnTo>
                  <a:pt x="779" y="277"/>
                </a:lnTo>
                <a:lnTo>
                  <a:pt x="734" y="275"/>
                </a:lnTo>
                <a:lnTo>
                  <a:pt x="690" y="272"/>
                </a:lnTo>
                <a:lnTo>
                  <a:pt x="664" y="271"/>
                </a:lnTo>
                <a:lnTo>
                  <a:pt x="664" y="271"/>
                </a:lnTo>
                <a:lnTo>
                  <a:pt x="639" y="271"/>
                </a:lnTo>
                <a:lnTo>
                  <a:pt x="628" y="271"/>
                </a:lnTo>
                <a:lnTo>
                  <a:pt x="623" y="271"/>
                </a:lnTo>
                <a:lnTo>
                  <a:pt x="623" y="271"/>
                </a:lnTo>
                <a:lnTo>
                  <a:pt x="623" y="276"/>
                </a:lnTo>
                <a:lnTo>
                  <a:pt x="623" y="280"/>
                </a:lnTo>
                <a:lnTo>
                  <a:pt x="599" y="264"/>
                </a:lnTo>
                <a:lnTo>
                  <a:pt x="599" y="264"/>
                </a:lnTo>
                <a:lnTo>
                  <a:pt x="601" y="264"/>
                </a:lnTo>
                <a:lnTo>
                  <a:pt x="603" y="264"/>
                </a:lnTo>
                <a:lnTo>
                  <a:pt x="605" y="263"/>
                </a:lnTo>
                <a:lnTo>
                  <a:pt x="606" y="263"/>
                </a:lnTo>
                <a:lnTo>
                  <a:pt x="605" y="260"/>
                </a:lnTo>
                <a:lnTo>
                  <a:pt x="603" y="258"/>
                </a:lnTo>
                <a:lnTo>
                  <a:pt x="603" y="258"/>
                </a:lnTo>
                <a:lnTo>
                  <a:pt x="596" y="250"/>
                </a:lnTo>
                <a:lnTo>
                  <a:pt x="589" y="245"/>
                </a:lnTo>
                <a:lnTo>
                  <a:pt x="589" y="245"/>
                </a:lnTo>
                <a:lnTo>
                  <a:pt x="586" y="243"/>
                </a:lnTo>
                <a:lnTo>
                  <a:pt x="584" y="240"/>
                </a:lnTo>
                <a:lnTo>
                  <a:pt x="579" y="233"/>
                </a:lnTo>
                <a:lnTo>
                  <a:pt x="576" y="226"/>
                </a:lnTo>
                <a:lnTo>
                  <a:pt x="574" y="218"/>
                </a:lnTo>
                <a:lnTo>
                  <a:pt x="574" y="218"/>
                </a:lnTo>
                <a:lnTo>
                  <a:pt x="568" y="201"/>
                </a:lnTo>
                <a:lnTo>
                  <a:pt x="564" y="192"/>
                </a:lnTo>
                <a:lnTo>
                  <a:pt x="562" y="189"/>
                </a:lnTo>
                <a:lnTo>
                  <a:pt x="562" y="189"/>
                </a:lnTo>
                <a:lnTo>
                  <a:pt x="558" y="186"/>
                </a:lnTo>
                <a:lnTo>
                  <a:pt x="557" y="184"/>
                </a:lnTo>
                <a:lnTo>
                  <a:pt x="554" y="180"/>
                </a:lnTo>
                <a:lnTo>
                  <a:pt x="554" y="180"/>
                </a:lnTo>
                <a:lnTo>
                  <a:pt x="550" y="171"/>
                </a:lnTo>
                <a:lnTo>
                  <a:pt x="548" y="166"/>
                </a:lnTo>
                <a:lnTo>
                  <a:pt x="548" y="161"/>
                </a:lnTo>
                <a:lnTo>
                  <a:pt x="548" y="161"/>
                </a:lnTo>
                <a:lnTo>
                  <a:pt x="547" y="151"/>
                </a:lnTo>
                <a:lnTo>
                  <a:pt x="548" y="145"/>
                </a:lnTo>
                <a:lnTo>
                  <a:pt x="548" y="145"/>
                </a:lnTo>
                <a:lnTo>
                  <a:pt x="552" y="134"/>
                </a:lnTo>
                <a:lnTo>
                  <a:pt x="552" y="134"/>
                </a:lnTo>
                <a:lnTo>
                  <a:pt x="558" y="144"/>
                </a:lnTo>
                <a:lnTo>
                  <a:pt x="563" y="150"/>
                </a:lnTo>
                <a:lnTo>
                  <a:pt x="566" y="153"/>
                </a:lnTo>
                <a:lnTo>
                  <a:pt x="568" y="153"/>
                </a:lnTo>
                <a:lnTo>
                  <a:pt x="568" y="153"/>
                </a:lnTo>
                <a:lnTo>
                  <a:pt x="571" y="151"/>
                </a:lnTo>
                <a:lnTo>
                  <a:pt x="574" y="148"/>
                </a:lnTo>
                <a:lnTo>
                  <a:pt x="583" y="138"/>
                </a:lnTo>
                <a:lnTo>
                  <a:pt x="592" y="123"/>
                </a:lnTo>
                <a:lnTo>
                  <a:pt x="592" y="123"/>
                </a:lnTo>
                <a:lnTo>
                  <a:pt x="595" y="122"/>
                </a:lnTo>
                <a:lnTo>
                  <a:pt x="596" y="119"/>
                </a:lnTo>
                <a:lnTo>
                  <a:pt x="597" y="118"/>
                </a:lnTo>
                <a:lnTo>
                  <a:pt x="597" y="118"/>
                </a:lnTo>
                <a:lnTo>
                  <a:pt x="600" y="93"/>
                </a:lnTo>
                <a:lnTo>
                  <a:pt x="601" y="75"/>
                </a:lnTo>
                <a:lnTo>
                  <a:pt x="601" y="64"/>
                </a:lnTo>
                <a:lnTo>
                  <a:pt x="601" y="64"/>
                </a:lnTo>
                <a:lnTo>
                  <a:pt x="600" y="55"/>
                </a:lnTo>
                <a:lnTo>
                  <a:pt x="596" y="44"/>
                </a:lnTo>
                <a:lnTo>
                  <a:pt x="592" y="38"/>
                </a:lnTo>
                <a:lnTo>
                  <a:pt x="589" y="32"/>
                </a:lnTo>
                <a:lnTo>
                  <a:pt x="583" y="26"/>
                </a:lnTo>
                <a:lnTo>
                  <a:pt x="574" y="21"/>
                </a:lnTo>
                <a:lnTo>
                  <a:pt x="574" y="21"/>
                </a:lnTo>
                <a:lnTo>
                  <a:pt x="565" y="16"/>
                </a:lnTo>
                <a:lnTo>
                  <a:pt x="558" y="13"/>
                </a:lnTo>
                <a:lnTo>
                  <a:pt x="549" y="11"/>
                </a:lnTo>
                <a:lnTo>
                  <a:pt x="543" y="10"/>
                </a:lnTo>
                <a:lnTo>
                  <a:pt x="531" y="10"/>
                </a:lnTo>
                <a:lnTo>
                  <a:pt x="523" y="12"/>
                </a:lnTo>
                <a:lnTo>
                  <a:pt x="523" y="12"/>
                </a:lnTo>
                <a:lnTo>
                  <a:pt x="517" y="16"/>
                </a:lnTo>
                <a:lnTo>
                  <a:pt x="512" y="19"/>
                </a:lnTo>
                <a:lnTo>
                  <a:pt x="507" y="24"/>
                </a:lnTo>
                <a:lnTo>
                  <a:pt x="505" y="21"/>
                </a:lnTo>
                <a:lnTo>
                  <a:pt x="505" y="21"/>
                </a:lnTo>
                <a:lnTo>
                  <a:pt x="500" y="17"/>
                </a:lnTo>
                <a:lnTo>
                  <a:pt x="487" y="10"/>
                </a:lnTo>
                <a:lnTo>
                  <a:pt x="473" y="2"/>
                </a:lnTo>
                <a:lnTo>
                  <a:pt x="466" y="0"/>
                </a:lnTo>
                <a:lnTo>
                  <a:pt x="462" y="0"/>
                </a:lnTo>
                <a:lnTo>
                  <a:pt x="462" y="0"/>
                </a:lnTo>
                <a:lnTo>
                  <a:pt x="455" y="2"/>
                </a:lnTo>
                <a:lnTo>
                  <a:pt x="450" y="6"/>
                </a:lnTo>
                <a:lnTo>
                  <a:pt x="448" y="11"/>
                </a:lnTo>
                <a:lnTo>
                  <a:pt x="445" y="18"/>
                </a:lnTo>
                <a:lnTo>
                  <a:pt x="445" y="18"/>
                </a:lnTo>
                <a:lnTo>
                  <a:pt x="444" y="32"/>
                </a:lnTo>
                <a:lnTo>
                  <a:pt x="444" y="50"/>
                </a:lnTo>
                <a:lnTo>
                  <a:pt x="443" y="66"/>
                </a:lnTo>
                <a:lnTo>
                  <a:pt x="443" y="71"/>
                </a:lnTo>
                <a:lnTo>
                  <a:pt x="442" y="74"/>
                </a:lnTo>
                <a:lnTo>
                  <a:pt x="442" y="74"/>
                </a:lnTo>
                <a:lnTo>
                  <a:pt x="416" y="81"/>
                </a:lnTo>
                <a:lnTo>
                  <a:pt x="397" y="89"/>
                </a:lnTo>
                <a:lnTo>
                  <a:pt x="390" y="92"/>
                </a:lnTo>
                <a:lnTo>
                  <a:pt x="384" y="96"/>
                </a:lnTo>
                <a:lnTo>
                  <a:pt x="384" y="96"/>
                </a:lnTo>
                <a:lnTo>
                  <a:pt x="373" y="107"/>
                </a:lnTo>
                <a:lnTo>
                  <a:pt x="365" y="117"/>
                </a:lnTo>
                <a:lnTo>
                  <a:pt x="365" y="117"/>
                </a:lnTo>
                <a:lnTo>
                  <a:pt x="347" y="143"/>
                </a:lnTo>
                <a:lnTo>
                  <a:pt x="334" y="160"/>
                </a:lnTo>
                <a:lnTo>
                  <a:pt x="323" y="174"/>
                </a:lnTo>
                <a:lnTo>
                  <a:pt x="323" y="174"/>
                </a:lnTo>
                <a:lnTo>
                  <a:pt x="312" y="184"/>
                </a:lnTo>
                <a:lnTo>
                  <a:pt x="301" y="193"/>
                </a:lnTo>
                <a:lnTo>
                  <a:pt x="296" y="198"/>
                </a:lnTo>
                <a:lnTo>
                  <a:pt x="291" y="203"/>
                </a:lnTo>
                <a:lnTo>
                  <a:pt x="287" y="208"/>
                </a:lnTo>
                <a:lnTo>
                  <a:pt x="286" y="214"/>
                </a:lnTo>
                <a:lnTo>
                  <a:pt x="286" y="214"/>
                </a:lnTo>
                <a:lnTo>
                  <a:pt x="286" y="221"/>
                </a:lnTo>
                <a:lnTo>
                  <a:pt x="287" y="227"/>
                </a:lnTo>
                <a:lnTo>
                  <a:pt x="290" y="232"/>
                </a:lnTo>
                <a:lnTo>
                  <a:pt x="294" y="237"/>
                </a:lnTo>
                <a:lnTo>
                  <a:pt x="301" y="245"/>
                </a:lnTo>
                <a:lnTo>
                  <a:pt x="306" y="249"/>
                </a:lnTo>
                <a:lnTo>
                  <a:pt x="306" y="249"/>
                </a:lnTo>
                <a:lnTo>
                  <a:pt x="318" y="255"/>
                </a:lnTo>
                <a:lnTo>
                  <a:pt x="318" y="255"/>
                </a:lnTo>
                <a:lnTo>
                  <a:pt x="318" y="265"/>
                </a:lnTo>
                <a:lnTo>
                  <a:pt x="320" y="274"/>
                </a:lnTo>
                <a:lnTo>
                  <a:pt x="321" y="282"/>
                </a:lnTo>
                <a:lnTo>
                  <a:pt x="321" y="282"/>
                </a:lnTo>
                <a:lnTo>
                  <a:pt x="326" y="297"/>
                </a:lnTo>
                <a:lnTo>
                  <a:pt x="329" y="305"/>
                </a:lnTo>
                <a:lnTo>
                  <a:pt x="264" y="311"/>
                </a:lnTo>
                <a:lnTo>
                  <a:pt x="258" y="321"/>
                </a:lnTo>
                <a:lnTo>
                  <a:pt x="247" y="323"/>
                </a:lnTo>
                <a:lnTo>
                  <a:pt x="247" y="323"/>
                </a:lnTo>
                <a:lnTo>
                  <a:pt x="245" y="311"/>
                </a:lnTo>
                <a:lnTo>
                  <a:pt x="244" y="301"/>
                </a:lnTo>
                <a:lnTo>
                  <a:pt x="243" y="296"/>
                </a:lnTo>
                <a:lnTo>
                  <a:pt x="243" y="296"/>
                </a:lnTo>
                <a:lnTo>
                  <a:pt x="243" y="295"/>
                </a:lnTo>
                <a:lnTo>
                  <a:pt x="243" y="292"/>
                </a:lnTo>
                <a:lnTo>
                  <a:pt x="242" y="291"/>
                </a:lnTo>
                <a:lnTo>
                  <a:pt x="240" y="290"/>
                </a:lnTo>
                <a:lnTo>
                  <a:pt x="240" y="290"/>
                </a:lnTo>
                <a:lnTo>
                  <a:pt x="201" y="291"/>
                </a:lnTo>
                <a:lnTo>
                  <a:pt x="163" y="292"/>
                </a:lnTo>
                <a:lnTo>
                  <a:pt x="163" y="288"/>
                </a:lnTo>
                <a:lnTo>
                  <a:pt x="163" y="288"/>
                </a:lnTo>
                <a:lnTo>
                  <a:pt x="171" y="286"/>
                </a:lnTo>
                <a:lnTo>
                  <a:pt x="181" y="282"/>
                </a:lnTo>
                <a:lnTo>
                  <a:pt x="181" y="282"/>
                </a:lnTo>
                <a:lnTo>
                  <a:pt x="186" y="277"/>
                </a:lnTo>
                <a:lnTo>
                  <a:pt x="186" y="277"/>
                </a:lnTo>
                <a:lnTo>
                  <a:pt x="191" y="277"/>
                </a:lnTo>
                <a:lnTo>
                  <a:pt x="195" y="277"/>
                </a:lnTo>
                <a:lnTo>
                  <a:pt x="199" y="276"/>
                </a:lnTo>
                <a:lnTo>
                  <a:pt x="199" y="276"/>
                </a:lnTo>
                <a:lnTo>
                  <a:pt x="201" y="272"/>
                </a:lnTo>
                <a:lnTo>
                  <a:pt x="201" y="271"/>
                </a:lnTo>
                <a:lnTo>
                  <a:pt x="200" y="270"/>
                </a:lnTo>
                <a:lnTo>
                  <a:pt x="200" y="270"/>
                </a:lnTo>
                <a:lnTo>
                  <a:pt x="196" y="269"/>
                </a:lnTo>
                <a:lnTo>
                  <a:pt x="192" y="268"/>
                </a:lnTo>
                <a:lnTo>
                  <a:pt x="192" y="268"/>
                </a:lnTo>
                <a:lnTo>
                  <a:pt x="185" y="268"/>
                </a:lnTo>
                <a:lnTo>
                  <a:pt x="181" y="268"/>
                </a:lnTo>
                <a:lnTo>
                  <a:pt x="181" y="268"/>
                </a:lnTo>
                <a:lnTo>
                  <a:pt x="178" y="263"/>
                </a:lnTo>
                <a:lnTo>
                  <a:pt x="171" y="255"/>
                </a:lnTo>
                <a:lnTo>
                  <a:pt x="171" y="255"/>
                </a:lnTo>
                <a:lnTo>
                  <a:pt x="170" y="253"/>
                </a:lnTo>
                <a:lnTo>
                  <a:pt x="170" y="251"/>
                </a:lnTo>
                <a:lnTo>
                  <a:pt x="169" y="251"/>
                </a:lnTo>
                <a:lnTo>
                  <a:pt x="165" y="251"/>
                </a:lnTo>
                <a:lnTo>
                  <a:pt x="165" y="251"/>
                </a:lnTo>
                <a:lnTo>
                  <a:pt x="96" y="253"/>
                </a:lnTo>
                <a:lnTo>
                  <a:pt x="91" y="223"/>
                </a:lnTo>
                <a:lnTo>
                  <a:pt x="0" y="230"/>
                </a:lnTo>
                <a:lnTo>
                  <a:pt x="2" y="298"/>
                </a:lnTo>
                <a:lnTo>
                  <a:pt x="22" y="298"/>
                </a:lnTo>
                <a:lnTo>
                  <a:pt x="22" y="307"/>
                </a:lnTo>
                <a:lnTo>
                  <a:pt x="22" y="307"/>
                </a:lnTo>
                <a:lnTo>
                  <a:pt x="13" y="313"/>
                </a:lnTo>
                <a:lnTo>
                  <a:pt x="6" y="318"/>
                </a:lnTo>
                <a:lnTo>
                  <a:pt x="3" y="321"/>
                </a:lnTo>
                <a:lnTo>
                  <a:pt x="3" y="321"/>
                </a:lnTo>
                <a:lnTo>
                  <a:pt x="6" y="338"/>
                </a:lnTo>
                <a:lnTo>
                  <a:pt x="7" y="355"/>
                </a:lnTo>
                <a:lnTo>
                  <a:pt x="7" y="355"/>
                </a:lnTo>
                <a:lnTo>
                  <a:pt x="7" y="365"/>
                </a:lnTo>
                <a:lnTo>
                  <a:pt x="8" y="370"/>
                </a:lnTo>
                <a:lnTo>
                  <a:pt x="8" y="371"/>
                </a:lnTo>
                <a:lnTo>
                  <a:pt x="10" y="371"/>
                </a:lnTo>
                <a:lnTo>
                  <a:pt x="10" y="371"/>
                </a:lnTo>
                <a:lnTo>
                  <a:pt x="27" y="365"/>
                </a:lnTo>
                <a:lnTo>
                  <a:pt x="40" y="360"/>
                </a:lnTo>
                <a:lnTo>
                  <a:pt x="40" y="360"/>
                </a:lnTo>
                <a:lnTo>
                  <a:pt x="44" y="361"/>
                </a:lnTo>
                <a:lnTo>
                  <a:pt x="49" y="361"/>
                </a:lnTo>
                <a:lnTo>
                  <a:pt x="49" y="361"/>
                </a:lnTo>
                <a:lnTo>
                  <a:pt x="49" y="361"/>
                </a:lnTo>
                <a:lnTo>
                  <a:pt x="50" y="363"/>
                </a:lnTo>
                <a:lnTo>
                  <a:pt x="52" y="364"/>
                </a:lnTo>
                <a:lnTo>
                  <a:pt x="50" y="366"/>
                </a:lnTo>
                <a:lnTo>
                  <a:pt x="50" y="366"/>
                </a:lnTo>
                <a:lnTo>
                  <a:pt x="49" y="369"/>
                </a:lnTo>
                <a:lnTo>
                  <a:pt x="49" y="371"/>
                </a:lnTo>
                <a:lnTo>
                  <a:pt x="50" y="374"/>
                </a:lnTo>
                <a:lnTo>
                  <a:pt x="50" y="374"/>
                </a:lnTo>
                <a:lnTo>
                  <a:pt x="58" y="381"/>
                </a:lnTo>
                <a:lnTo>
                  <a:pt x="61" y="384"/>
                </a:lnTo>
                <a:lnTo>
                  <a:pt x="61" y="384"/>
                </a:lnTo>
                <a:lnTo>
                  <a:pt x="60" y="390"/>
                </a:lnTo>
                <a:lnTo>
                  <a:pt x="61" y="396"/>
                </a:lnTo>
                <a:lnTo>
                  <a:pt x="61" y="396"/>
                </a:lnTo>
                <a:lnTo>
                  <a:pt x="64" y="400"/>
                </a:lnTo>
                <a:lnTo>
                  <a:pt x="64" y="401"/>
                </a:lnTo>
                <a:lnTo>
                  <a:pt x="63" y="402"/>
                </a:lnTo>
                <a:lnTo>
                  <a:pt x="63" y="402"/>
                </a:lnTo>
                <a:lnTo>
                  <a:pt x="60" y="405"/>
                </a:lnTo>
                <a:lnTo>
                  <a:pt x="58" y="407"/>
                </a:lnTo>
                <a:lnTo>
                  <a:pt x="55" y="409"/>
                </a:lnTo>
                <a:lnTo>
                  <a:pt x="55" y="413"/>
                </a:lnTo>
                <a:lnTo>
                  <a:pt x="55" y="413"/>
                </a:lnTo>
                <a:lnTo>
                  <a:pt x="55" y="414"/>
                </a:lnTo>
                <a:lnTo>
                  <a:pt x="57" y="421"/>
                </a:lnTo>
                <a:lnTo>
                  <a:pt x="57" y="421"/>
                </a:lnTo>
                <a:close/>
                <a:moveTo>
                  <a:pt x="499" y="218"/>
                </a:moveTo>
                <a:lnTo>
                  <a:pt x="499" y="218"/>
                </a:lnTo>
                <a:lnTo>
                  <a:pt x="503" y="227"/>
                </a:lnTo>
                <a:lnTo>
                  <a:pt x="508" y="242"/>
                </a:lnTo>
                <a:lnTo>
                  <a:pt x="508" y="242"/>
                </a:lnTo>
                <a:lnTo>
                  <a:pt x="513" y="251"/>
                </a:lnTo>
                <a:lnTo>
                  <a:pt x="517" y="256"/>
                </a:lnTo>
                <a:lnTo>
                  <a:pt x="521" y="261"/>
                </a:lnTo>
                <a:lnTo>
                  <a:pt x="521" y="261"/>
                </a:lnTo>
                <a:lnTo>
                  <a:pt x="539" y="276"/>
                </a:lnTo>
                <a:lnTo>
                  <a:pt x="521" y="276"/>
                </a:lnTo>
                <a:lnTo>
                  <a:pt x="521" y="276"/>
                </a:lnTo>
                <a:lnTo>
                  <a:pt x="513" y="270"/>
                </a:lnTo>
                <a:lnTo>
                  <a:pt x="506" y="264"/>
                </a:lnTo>
                <a:lnTo>
                  <a:pt x="496" y="259"/>
                </a:lnTo>
                <a:lnTo>
                  <a:pt x="496" y="259"/>
                </a:lnTo>
                <a:lnTo>
                  <a:pt x="487" y="256"/>
                </a:lnTo>
                <a:lnTo>
                  <a:pt x="480" y="255"/>
                </a:lnTo>
                <a:lnTo>
                  <a:pt x="474" y="255"/>
                </a:lnTo>
                <a:lnTo>
                  <a:pt x="474" y="255"/>
                </a:lnTo>
                <a:lnTo>
                  <a:pt x="480" y="248"/>
                </a:lnTo>
                <a:lnTo>
                  <a:pt x="480" y="248"/>
                </a:lnTo>
                <a:lnTo>
                  <a:pt x="487" y="240"/>
                </a:lnTo>
                <a:lnTo>
                  <a:pt x="492" y="237"/>
                </a:lnTo>
                <a:lnTo>
                  <a:pt x="495" y="233"/>
                </a:lnTo>
                <a:lnTo>
                  <a:pt x="495" y="233"/>
                </a:lnTo>
                <a:lnTo>
                  <a:pt x="497" y="224"/>
                </a:lnTo>
                <a:lnTo>
                  <a:pt x="499" y="218"/>
                </a:lnTo>
                <a:lnTo>
                  <a:pt x="499" y="2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1287D1BC-093B-4601-B092-7CB3A46103DC}"/>
              </a:ext>
            </a:extLst>
          </p:cNvPr>
          <p:cNvSpPr>
            <a:spLocks noEditPoints="1"/>
          </p:cNvSpPr>
          <p:nvPr/>
        </p:nvSpPr>
        <p:spPr bwMode="auto">
          <a:xfrm>
            <a:off x="2240851" y="1588107"/>
            <a:ext cx="1754887" cy="538272"/>
          </a:xfrm>
          <a:custGeom>
            <a:avLst/>
            <a:gdLst>
              <a:gd name="T0" fmla="*/ 563 w 1754"/>
              <a:gd name="T1" fmla="*/ 150 h 538"/>
              <a:gd name="T2" fmla="*/ 545 w 1754"/>
              <a:gd name="T3" fmla="*/ 165 h 538"/>
              <a:gd name="T4" fmla="*/ 515 w 1754"/>
              <a:gd name="T5" fmla="*/ 218 h 538"/>
              <a:gd name="T6" fmla="*/ 529 w 1754"/>
              <a:gd name="T7" fmla="*/ 276 h 538"/>
              <a:gd name="T8" fmla="*/ 313 w 1754"/>
              <a:gd name="T9" fmla="*/ 382 h 538"/>
              <a:gd name="T10" fmla="*/ 297 w 1754"/>
              <a:gd name="T11" fmla="*/ 346 h 538"/>
              <a:gd name="T12" fmla="*/ 302 w 1754"/>
              <a:gd name="T13" fmla="*/ 285 h 538"/>
              <a:gd name="T14" fmla="*/ 211 w 1754"/>
              <a:gd name="T15" fmla="*/ 273 h 538"/>
              <a:gd name="T16" fmla="*/ 232 w 1754"/>
              <a:gd name="T17" fmla="*/ 256 h 538"/>
              <a:gd name="T18" fmla="*/ 260 w 1754"/>
              <a:gd name="T19" fmla="*/ 247 h 538"/>
              <a:gd name="T20" fmla="*/ 221 w 1754"/>
              <a:gd name="T21" fmla="*/ 231 h 538"/>
              <a:gd name="T22" fmla="*/ 184 w 1754"/>
              <a:gd name="T23" fmla="*/ 219 h 538"/>
              <a:gd name="T24" fmla="*/ 118 w 1754"/>
              <a:gd name="T25" fmla="*/ 216 h 538"/>
              <a:gd name="T26" fmla="*/ 110 w 1754"/>
              <a:gd name="T27" fmla="*/ 199 h 538"/>
              <a:gd name="T28" fmla="*/ 97 w 1754"/>
              <a:gd name="T29" fmla="*/ 178 h 538"/>
              <a:gd name="T30" fmla="*/ 69 w 1754"/>
              <a:gd name="T31" fmla="*/ 182 h 538"/>
              <a:gd name="T32" fmla="*/ 5 w 1754"/>
              <a:gd name="T33" fmla="*/ 276 h 538"/>
              <a:gd name="T34" fmla="*/ 34 w 1754"/>
              <a:gd name="T35" fmla="*/ 378 h 538"/>
              <a:gd name="T36" fmla="*/ 60 w 1754"/>
              <a:gd name="T37" fmla="*/ 398 h 538"/>
              <a:gd name="T38" fmla="*/ 19 w 1754"/>
              <a:gd name="T39" fmla="*/ 431 h 538"/>
              <a:gd name="T40" fmla="*/ 73 w 1754"/>
              <a:gd name="T41" fmla="*/ 436 h 538"/>
              <a:gd name="T42" fmla="*/ 81 w 1754"/>
              <a:gd name="T43" fmla="*/ 515 h 538"/>
              <a:gd name="T44" fmla="*/ 120 w 1754"/>
              <a:gd name="T45" fmla="*/ 532 h 538"/>
              <a:gd name="T46" fmla="*/ 200 w 1754"/>
              <a:gd name="T47" fmla="*/ 530 h 538"/>
              <a:gd name="T48" fmla="*/ 245 w 1754"/>
              <a:gd name="T49" fmla="*/ 500 h 538"/>
              <a:gd name="T50" fmla="*/ 324 w 1754"/>
              <a:gd name="T51" fmla="*/ 522 h 538"/>
              <a:gd name="T52" fmla="*/ 377 w 1754"/>
              <a:gd name="T53" fmla="*/ 516 h 538"/>
              <a:gd name="T54" fmla="*/ 439 w 1754"/>
              <a:gd name="T55" fmla="*/ 535 h 538"/>
              <a:gd name="T56" fmla="*/ 1223 w 1754"/>
              <a:gd name="T57" fmla="*/ 492 h 538"/>
              <a:gd name="T58" fmla="*/ 1462 w 1754"/>
              <a:gd name="T59" fmla="*/ 462 h 538"/>
              <a:gd name="T60" fmla="*/ 1652 w 1754"/>
              <a:gd name="T61" fmla="*/ 419 h 538"/>
              <a:gd name="T62" fmla="*/ 1754 w 1754"/>
              <a:gd name="T63" fmla="*/ 392 h 538"/>
              <a:gd name="T64" fmla="*/ 1724 w 1754"/>
              <a:gd name="T65" fmla="*/ 382 h 538"/>
              <a:gd name="T66" fmla="*/ 1492 w 1754"/>
              <a:gd name="T67" fmla="*/ 205 h 538"/>
              <a:gd name="T68" fmla="*/ 1467 w 1754"/>
              <a:gd name="T69" fmla="*/ 241 h 538"/>
              <a:gd name="T70" fmla="*/ 1433 w 1754"/>
              <a:gd name="T71" fmla="*/ 263 h 538"/>
              <a:gd name="T72" fmla="*/ 1403 w 1754"/>
              <a:gd name="T73" fmla="*/ 245 h 538"/>
              <a:gd name="T74" fmla="*/ 1451 w 1754"/>
              <a:gd name="T75" fmla="*/ 310 h 538"/>
              <a:gd name="T76" fmla="*/ 1546 w 1754"/>
              <a:gd name="T77" fmla="*/ 372 h 538"/>
              <a:gd name="T78" fmla="*/ 1276 w 1754"/>
              <a:gd name="T79" fmla="*/ 360 h 538"/>
              <a:gd name="T80" fmla="*/ 1051 w 1754"/>
              <a:gd name="T81" fmla="*/ 300 h 538"/>
              <a:gd name="T82" fmla="*/ 872 w 1754"/>
              <a:gd name="T83" fmla="*/ 216 h 538"/>
              <a:gd name="T84" fmla="*/ 877 w 1754"/>
              <a:gd name="T85" fmla="*/ 195 h 538"/>
              <a:gd name="T86" fmla="*/ 914 w 1754"/>
              <a:gd name="T87" fmla="*/ 200 h 538"/>
              <a:gd name="T88" fmla="*/ 939 w 1754"/>
              <a:gd name="T89" fmla="*/ 224 h 538"/>
              <a:gd name="T90" fmla="*/ 977 w 1754"/>
              <a:gd name="T91" fmla="*/ 213 h 538"/>
              <a:gd name="T92" fmla="*/ 1015 w 1754"/>
              <a:gd name="T93" fmla="*/ 146 h 538"/>
              <a:gd name="T94" fmla="*/ 1010 w 1754"/>
              <a:gd name="T95" fmla="*/ 92 h 538"/>
              <a:gd name="T96" fmla="*/ 975 w 1754"/>
              <a:gd name="T97" fmla="*/ 53 h 538"/>
              <a:gd name="T98" fmla="*/ 924 w 1754"/>
              <a:gd name="T99" fmla="*/ 44 h 538"/>
              <a:gd name="T100" fmla="*/ 912 w 1754"/>
              <a:gd name="T101" fmla="*/ 5 h 538"/>
              <a:gd name="T102" fmla="*/ 883 w 1754"/>
              <a:gd name="T103" fmla="*/ 13 h 538"/>
              <a:gd name="T104" fmla="*/ 856 w 1754"/>
              <a:gd name="T105" fmla="*/ 67 h 538"/>
              <a:gd name="T106" fmla="*/ 840 w 1754"/>
              <a:gd name="T107" fmla="*/ 69 h 538"/>
              <a:gd name="T108" fmla="*/ 777 w 1754"/>
              <a:gd name="T109" fmla="*/ 62 h 538"/>
              <a:gd name="T110" fmla="*/ 742 w 1754"/>
              <a:gd name="T111" fmla="*/ 68 h 538"/>
              <a:gd name="T112" fmla="*/ 594 w 1754"/>
              <a:gd name="T113" fmla="*/ 84 h 538"/>
              <a:gd name="T114" fmla="*/ 560 w 1754"/>
              <a:gd name="T115" fmla="*/ 113 h 538"/>
              <a:gd name="T116" fmla="*/ 804 w 1754"/>
              <a:gd name="T117" fmla="*/ 258 h 538"/>
              <a:gd name="T118" fmla="*/ 778 w 1754"/>
              <a:gd name="T119" fmla="*/ 273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54" h="538">
                <a:moveTo>
                  <a:pt x="560" y="113"/>
                </a:moveTo>
                <a:lnTo>
                  <a:pt x="560" y="113"/>
                </a:lnTo>
                <a:lnTo>
                  <a:pt x="558" y="119"/>
                </a:lnTo>
                <a:lnTo>
                  <a:pt x="557" y="125"/>
                </a:lnTo>
                <a:lnTo>
                  <a:pt x="560" y="137"/>
                </a:lnTo>
                <a:lnTo>
                  <a:pt x="562" y="146"/>
                </a:lnTo>
                <a:lnTo>
                  <a:pt x="563" y="150"/>
                </a:lnTo>
                <a:lnTo>
                  <a:pt x="563" y="150"/>
                </a:lnTo>
                <a:lnTo>
                  <a:pt x="565" y="150"/>
                </a:lnTo>
                <a:lnTo>
                  <a:pt x="565" y="150"/>
                </a:lnTo>
                <a:lnTo>
                  <a:pt x="563" y="150"/>
                </a:lnTo>
                <a:lnTo>
                  <a:pt x="563" y="150"/>
                </a:lnTo>
                <a:lnTo>
                  <a:pt x="557" y="155"/>
                </a:lnTo>
                <a:lnTo>
                  <a:pt x="545" y="165"/>
                </a:lnTo>
                <a:lnTo>
                  <a:pt x="531" y="178"/>
                </a:lnTo>
                <a:lnTo>
                  <a:pt x="526" y="185"/>
                </a:lnTo>
                <a:lnTo>
                  <a:pt x="521" y="193"/>
                </a:lnTo>
                <a:lnTo>
                  <a:pt x="521" y="193"/>
                </a:lnTo>
                <a:lnTo>
                  <a:pt x="519" y="200"/>
                </a:lnTo>
                <a:lnTo>
                  <a:pt x="516" y="209"/>
                </a:lnTo>
                <a:lnTo>
                  <a:pt x="515" y="218"/>
                </a:lnTo>
                <a:lnTo>
                  <a:pt x="515" y="225"/>
                </a:lnTo>
                <a:lnTo>
                  <a:pt x="516" y="239"/>
                </a:lnTo>
                <a:lnTo>
                  <a:pt x="519" y="250"/>
                </a:lnTo>
                <a:lnTo>
                  <a:pt x="519" y="250"/>
                </a:lnTo>
                <a:lnTo>
                  <a:pt x="526" y="266"/>
                </a:lnTo>
                <a:lnTo>
                  <a:pt x="529" y="276"/>
                </a:lnTo>
                <a:lnTo>
                  <a:pt x="529" y="276"/>
                </a:lnTo>
                <a:lnTo>
                  <a:pt x="449" y="279"/>
                </a:lnTo>
                <a:lnTo>
                  <a:pt x="393" y="283"/>
                </a:lnTo>
                <a:lnTo>
                  <a:pt x="367" y="284"/>
                </a:lnTo>
                <a:lnTo>
                  <a:pt x="367" y="284"/>
                </a:lnTo>
                <a:lnTo>
                  <a:pt x="357" y="300"/>
                </a:lnTo>
                <a:lnTo>
                  <a:pt x="339" y="334"/>
                </a:lnTo>
                <a:lnTo>
                  <a:pt x="313" y="382"/>
                </a:lnTo>
                <a:lnTo>
                  <a:pt x="230" y="379"/>
                </a:lnTo>
                <a:lnTo>
                  <a:pt x="263" y="358"/>
                </a:lnTo>
                <a:lnTo>
                  <a:pt x="263" y="358"/>
                </a:lnTo>
                <a:lnTo>
                  <a:pt x="277" y="355"/>
                </a:lnTo>
                <a:lnTo>
                  <a:pt x="287" y="351"/>
                </a:lnTo>
                <a:lnTo>
                  <a:pt x="292" y="348"/>
                </a:lnTo>
                <a:lnTo>
                  <a:pt x="297" y="346"/>
                </a:lnTo>
                <a:lnTo>
                  <a:pt x="297" y="346"/>
                </a:lnTo>
                <a:lnTo>
                  <a:pt x="298" y="343"/>
                </a:lnTo>
                <a:lnTo>
                  <a:pt x="299" y="341"/>
                </a:lnTo>
                <a:lnTo>
                  <a:pt x="302" y="331"/>
                </a:lnTo>
                <a:lnTo>
                  <a:pt x="302" y="320"/>
                </a:lnTo>
                <a:lnTo>
                  <a:pt x="303" y="309"/>
                </a:lnTo>
                <a:lnTo>
                  <a:pt x="302" y="285"/>
                </a:lnTo>
                <a:lnTo>
                  <a:pt x="300" y="278"/>
                </a:lnTo>
                <a:lnTo>
                  <a:pt x="299" y="276"/>
                </a:lnTo>
                <a:lnTo>
                  <a:pt x="299" y="276"/>
                </a:lnTo>
                <a:lnTo>
                  <a:pt x="294" y="274"/>
                </a:lnTo>
                <a:lnTo>
                  <a:pt x="283" y="274"/>
                </a:lnTo>
                <a:lnTo>
                  <a:pt x="253" y="273"/>
                </a:lnTo>
                <a:lnTo>
                  <a:pt x="211" y="273"/>
                </a:lnTo>
                <a:lnTo>
                  <a:pt x="211" y="273"/>
                </a:lnTo>
                <a:lnTo>
                  <a:pt x="221" y="268"/>
                </a:lnTo>
                <a:lnTo>
                  <a:pt x="227" y="264"/>
                </a:lnTo>
                <a:lnTo>
                  <a:pt x="230" y="261"/>
                </a:lnTo>
                <a:lnTo>
                  <a:pt x="230" y="261"/>
                </a:lnTo>
                <a:lnTo>
                  <a:pt x="231" y="258"/>
                </a:lnTo>
                <a:lnTo>
                  <a:pt x="232" y="256"/>
                </a:lnTo>
                <a:lnTo>
                  <a:pt x="232" y="256"/>
                </a:lnTo>
                <a:lnTo>
                  <a:pt x="246" y="255"/>
                </a:lnTo>
                <a:lnTo>
                  <a:pt x="255" y="253"/>
                </a:lnTo>
                <a:lnTo>
                  <a:pt x="258" y="252"/>
                </a:lnTo>
                <a:lnTo>
                  <a:pt x="258" y="252"/>
                </a:lnTo>
                <a:lnTo>
                  <a:pt x="258" y="252"/>
                </a:lnTo>
                <a:lnTo>
                  <a:pt x="260" y="247"/>
                </a:lnTo>
                <a:lnTo>
                  <a:pt x="258" y="246"/>
                </a:lnTo>
                <a:lnTo>
                  <a:pt x="256" y="245"/>
                </a:lnTo>
                <a:lnTo>
                  <a:pt x="256" y="245"/>
                </a:lnTo>
                <a:lnTo>
                  <a:pt x="239" y="241"/>
                </a:lnTo>
                <a:lnTo>
                  <a:pt x="224" y="240"/>
                </a:lnTo>
                <a:lnTo>
                  <a:pt x="224" y="240"/>
                </a:lnTo>
                <a:lnTo>
                  <a:pt x="221" y="231"/>
                </a:lnTo>
                <a:lnTo>
                  <a:pt x="218" y="225"/>
                </a:lnTo>
                <a:lnTo>
                  <a:pt x="216" y="223"/>
                </a:lnTo>
                <a:lnTo>
                  <a:pt x="214" y="221"/>
                </a:lnTo>
                <a:lnTo>
                  <a:pt x="214" y="221"/>
                </a:lnTo>
                <a:lnTo>
                  <a:pt x="206" y="220"/>
                </a:lnTo>
                <a:lnTo>
                  <a:pt x="195" y="220"/>
                </a:lnTo>
                <a:lnTo>
                  <a:pt x="184" y="219"/>
                </a:lnTo>
                <a:lnTo>
                  <a:pt x="179" y="219"/>
                </a:lnTo>
                <a:lnTo>
                  <a:pt x="179" y="219"/>
                </a:lnTo>
                <a:lnTo>
                  <a:pt x="176" y="215"/>
                </a:lnTo>
                <a:lnTo>
                  <a:pt x="174" y="214"/>
                </a:lnTo>
                <a:lnTo>
                  <a:pt x="169" y="214"/>
                </a:lnTo>
                <a:lnTo>
                  <a:pt x="169" y="214"/>
                </a:lnTo>
                <a:lnTo>
                  <a:pt x="118" y="216"/>
                </a:lnTo>
                <a:lnTo>
                  <a:pt x="118" y="216"/>
                </a:lnTo>
                <a:lnTo>
                  <a:pt x="116" y="213"/>
                </a:lnTo>
                <a:lnTo>
                  <a:pt x="113" y="206"/>
                </a:lnTo>
                <a:lnTo>
                  <a:pt x="113" y="206"/>
                </a:lnTo>
                <a:lnTo>
                  <a:pt x="109" y="202"/>
                </a:lnTo>
                <a:lnTo>
                  <a:pt x="109" y="202"/>
                </a:lnTo>
                <a:lnTo>
                  <a:pt x="110" y="199"/>
                </a:lnTo>
                <a:lnTo>
                  <a:pt x="110" y="195"/>
                </a:lnTo>
                <a:lnTo>
                  <a:pt x="109" y="190"/>
                </a:lnTo>
                <a:lnTo>
                  <a:pt x="109" y="190"/>
                </a:lnTo>
                <a:lnTo>
                  <a:pt x="105" y="185"/>
                </a:lnTo>
                <a:lnTo>
                  <a:pt x="103" y="182"/>
                </a:lnTo>
                <a:lnTo>
                  <a:pt x="99" y="179"/>
                </a:lnTo>
                <a:lnTo>
                  <a:pt x="97" y="178"/>
                </a:lnTo>
                <a:lnTo>
                  <a:pt x="97" y="178"/>
                </a:lnTo>
                <a:lnTo>
                  <a:pt x="89" y="177"/>
                </a:lnTo>
                <a:lnTo>
                  <a:pt x="85" y="178"/>
                </a:lnTo>
                <a:lnTo>
                  <a:pt x="83" y="178"/>
                </a:lnTo>
                <a:lnTo>
                  <a:pt x="83" y="178"/>
                </a:lnTo>
                <a:lnTo>
                  <a:pt x="78" y="181"/>
                </a:lnTo>
                <a:lnTo>
                  <a:pt x="69" y="182"/>
                </a:lnTo>
                <a:lnTo>
                  <a:pt x="60" y="183"/>
                </a:lnTo>
                <a:lnTo>
                  <a:pt x="52" y="183"/>
                </a:lnTo>
                <a:lnTo>
                  <a:pt x="52" y="183"/>
                </a:lnTo>
                <a:lnTo>
                  <a:pt x="41" y="184"/>
                </a:lnTo>
                <a:lnTo>
                  <a:pt x="24" y="187"/>
                </a:lnTo>
                <a:lnTo>
                  <a:pt x="0" y="190"/>
                </a:lnTo>
                <a:lnTo>
                  <a:pt x="5" y="276"/>
                </a:lnTo>
                <a:lnTo>
                  <a:pt x="24" y="276"/>
                </a:lnTo>
                <a:lnTo>
                  <a:pt x="26" y="302"/>
                </a:lnTo>
                <a:lnTo>
                  <a:pt x="26" y="315"/>
                </a:lnTo>
                <a:lnTo>
                  <a:pt x="26" y="315"/>
                </a:lnTo>
                <a:lnTo>
                  <a:pt x="29" y="347"/>
                </a:lnTo>
                <a:lnTo>
                  <a:pt x="31" y="369"/>
                </a:lnTo>
                <a:lnTo>
                  <a:pt x="34" y="378"/>
                </a:lnTo>
                <a:lnTo>
                  <a:pt x="36" y="384"/>
                </a:lnTo>
                <a:lnTo>
                  <a:pt x="36" y="384"/>
                </a:lnTo>
                <a:lnTo>
                  <a:pt x="39" y="387"/>
                </a:lnTo>
                <a:lnTo>
                  <a:pt x="42" y="390"/>
                </a:lnTo>
                <a:lnTo>
                  <a:pt x="50" y="394"/>
                </a:lnTo>
                <a:lnTo>
                  <a:pt x="60" y="398"/>
                </a:lnTo>
                <a:lnTo>
                  <a:pt x="60" y="398"/>
                </a:lnTo>
                <a:lnTo>
                  <a:pt x="44" y="410"/>
                </a:lnTo>
                <a:lnTo>
                  <a:pt x="29" y="424"/>
                </a:lnTo>
                <a:lnTo>
                  <a:pt x="29" y="424"/>
                </a:lnTo>
                <a:lnTo>
                  <a:pt x="23" y="426"/>
                </a:lnTo>
                <a:lnTo>
                  <a:pt x="20" y="429"/>
                </a:lnTo>
                <a:lnTo>
                  <a:pt x="19" y="430"/>
                </a:lnTo>
                <a:lnTo>
                  <a:pt x="19" y="431"/>
                </a:lnTo>
                <a:lnTo>
                  <a:pt x="19" y="431"/>
                </a:lnTo>
                <a:lnTo>
                  <a:pt x="23" y="432"/>
                </a:lnTo>
                <a:lnTo>
                  <a:pt x="29" y="432"/>
                </a:lnTo>
                <a:lnTo>
                  <a:pt x="46" y="434"/>
                </a:lnTo>
                <a:lnTo>
                  <a:pt x="65" y="435"/>
                </a:lnTo>
                <a:lnTo>
                  <a:pt x="73" y="436"/>
                </a:lnTo>
                <a:lnTo>
                  <a:pt x="73" y="436"/>
                </a:lnTo>
                <a:lnTo>
                  <a:pt x="77" y="439"/>
                </a:lnTo>
                <a:lnTo>
                  <a:pt x="79" y="442"/>
                </a:lnTo>
                <a:lnTo>
                  <a:pt x="81" y="445"/>
                </a:lnTo>
                <a:lnTo>
                  <a:pt x="81" y="445"/>
                </a:lnTo>
                <a:lnTo>
                  <a:pt x="79" y="482"/>
                </a:lnTo>
                <a:lnTo>
                  <a:pt x="81" y="515"/>
                </a:lnTo>
                <a:lnTo>
                  <a:pt x="81" y="515"/>
                </a:lnTo>
                <a:lnTo>
                  <a:pt x="81" y="518"/>
                </a:lnTo>
                <a:lnTo>
                  <a:pt x="85" y="521"/>
                </a:lnTo>
                <a:lnTo>
                  <a:pt x="90" y="524"/>
                </a:lnTo>
                <a:lnTo>
                  <a:pt x="98" y="526"/>
                </a:lnTo>
                <a:lnTo>
                  <a:pt x="106" y="530"/>
                </a:lnTo>
                <a:lnTo>
                  <a:pt x="120" y="532"/>
                </a:lnTo>
                <a:lnTo>
                  <a:pt x="120" y="532"/>
                </a:lnTo>
                <a:lnTo>
                  <a:pt x="145" y="536"/>
                </a:lnTo>
                <a:lnTo>
                  <a:pt x="155" y="538"/>
                </a:lnTo>
                <a:lnTo>
                  <a:pt x="163" y="538"/>
                </a:lnTo>
                <a:lnTo>
                  <a:pt x="172" y="538"/>
                </a:lnTo>
                <a:lnTo>
                  <a:pt x="181" y="536"/>
                </a:lnTo>
                <a:lnTo>
                  <a:pt x="189" y="534"/>
                </a:lnTo>
                <a:lnTo>
                  <a:pt x="200" y="530"/>
                </a:lnTo>
                <a:lnTo>
                  <a:pt x="200" y="530"/>
                </a:lnTo>
                <a:lnTo>
                  <a:pt x="210" y="525"/>
                </a:lnTo>
                <a:lnTo>
                  <a:pt x="216" y="519"/>
                </a:lnTo>
                <a:lnTo>
                  <a:pt x="226" y="508"/>
                </a:lnTo>
                <a:lnTo>
                  <a:pt x="231" y="504"/>
                </a:lnTo>
                <a:lnTo>
                  <a:pt x="236" y="500"/>
                </a:lnTo>
                <a:lnTo>
                  <a:pt x="245" y="500"/>
                </a:lnTo>
                <a:lnTo>
                  <a:pt x="256" y="501"/>
                </a:lnTo>
                <a:lnTo>
                  <a:pt x="256" y="501"/>
                </a:lnTo>
                <a:lnTo>
                  <a:pt x="269" y="505"/>
                </a:lnTo>
                <a:lnTo>
                  <a:pt x="281" y="509"/>
                </a:lnTo>
                <a:lnTo>
                  <a:pt x="299" y="515"/>
                </a:lnTo>
                <a:lnTo>
                  <a:pt x="315" y="521"/>
                </a:lnTo>
                <a:lnTo>
                  <a:pt x="324" y="522"/>
                </a:lnTo>
                <a:lnTo>
                  <a:pt x="331" y="522"/>
                </a:lnTo>
                <a:lnTo>
                  <a:pt x="331" y="522"/>
                </a:lnTo>
                <a:lnTo>
                  <a:pt x="340" y="522"/>
                </a:lnTo>
                <a:lnTo>
                  <a:pt x="347" y="520"/>
                </a:lnTo>
                <a:lnTo>
                  <a:pt x="362" y="516"/>
                </a:lnTo>
                <a:lnTo>
                  <a:pt x="369" y="515"/>
                </a:lnTo>
                <a:lnTo>
                  <a:pt x="377" y="516"/>
                </a:lnTo>
                <a:lnTo>
                  <a:pt x="386" y="519"/>
                </a:lnTo>
                <a:lnTo>
                  <a:pt x="395" y="522"/>
                </a:lnTo>
                <a:lnTo>
                  <a:pt x="395" y="522"/>
                </a:lnTo>
                <a:lnTo>
                  <a:pt x="405" y="527"/>
                </a:lnTo>
                <a:lnTo>
                  <a:pt x="416" y="531"/>
                </a:lnTo>
                <a:lnTo>
                  <a:pt x="428" y="534"/>
                </a:lnTo>
                <a:lnTo>
                  <a:pt x="439" y="535"/>
                </a:lnTo>
                <a:lnTo>
                  <a:pt x="461" y="534"/>
                </a:lnTo>
                <a:lnTo>
                  <a:pt x="479" y="532"/>
                </a:lnTo>
                <a:lnTo>
                  <a:pt x="479" y="532"/>
                </a:lnTo>
                <a:lnTo>
                  <a:pt x="603" y="524"/>
                </a:lnTo>
                <a:lnTo>
                  <a:pt x="860" y="509"/>
                </a:lnTo>
                <a:lnTo>
                  <a:pt x="1125" y="495"/>
                </a:lnTo>
                <a:lnTo>
                  <a:pt x="1223" y="492"/>
                </a:lnTo>
                <a:lnTo>
                  <a:pt x="1276" y="489"/>
                </a:lnTo>
                <a:lnTo>
                  <a:pt x="1276" y="489"/>
                </a:lnTo>
                <a:lnTo>
                  <a:pt x="1291" y="489"/>
                </a:lnTo>
                <a:lnTo>
                  <a:pt x="1309" y="488"/>
                </a:lnTo>
                <a:lnTo>
                  <a:pt x="1355" y="482"/>
                </a:lnTo>
                <a:lnTo>
                  <a:pt x="1407" y="473"/>
                </a:lnTo>
                <a:lnTo>
                  <a:pt x="1462" y="462"/>
                </a:lnTo>
                <a:lnTo>
                  <a:pt x="1515" y="451"/>
                </a:lnTo>
                <a:lnTo>
                  <a:pt x="1562" y="441"/>
                </a:lnTo>
                <a:lnTo>
                  <a:pt x="1598" y="432"/>
                </a:lnTo>
                <a:lnTo>
                  <a:pt x="1619" y="426"/>
                </a:lnTo>
                <a:lnTo>
                  <a:pt x="1619" y="426"/>
                </a:lnTo>
                <a:lnTo>
                  <a:pt x="1634" y="422"/>
                </a:lnTo>
                <a:lnTo>
                  <a:pt x="1652" y="419"/>
                </a:lnTo>
                <a:lnTo>
                  <a:pt x="1696" y="411"/>
                </a:lnTo>
                <a:lnTo>
                  <a:pt x="1733" y="405"/>
                </a:lnTo>
                <a:lnTo>
                  <a:pt x="1745" y="403"/>
                </a:lnTo>
                <a:lnTo>
                  <a:pt x="1749" y="401"/>
                </a:lnTo>
                <a:lnTo>
                  <a:pt x="1750" y="400"/>
                </a:lnTo>
                <a:lnTo>
                  <a:pt x="1750" y="400"/>
                </a:lnTo>
                <a:lnTo>
                  <a:pt x="1754" y="392"/>
                </a:lnTo>
                <a:lnTo>
                  <a:pt x="1754" y="388"/>
                </a:lnTo>
                <a:lnTo>
                  <a:pt x="1750" y="385"/>
                </a:lnTo>
                <a:lnTo>
                  <a:pt x="1750" y="385"/>
                </a:lnTo>
                <a:lnTo>
                  <a:pt x="1746" y="384"/>
                </a:lnTo>
                <a:lnTo>
                  <a:pt x="1743" y="383"/>
                </a:lnTo>
                <a:lnTo>
                  <a:pt x="1724" y="382"/>
                </a:lnTo>
                <a:lnTo>
                  <a:pt x="1724" y="382"/>
                </a:lnTo>
                <a:lnTo>
                  <a:pt x="1689" y="379"/>
                </a:lnTo>
                <a:lnTo>
                  <a:pt x="1633" y="376"/>
                </a:lnTo>
                <a:lnTo>
                  <a:pt x="1555" y="372"/>
                </a:lnTo>
                <a:lnTo>
                  <a:pt x="1513" y="193"/>
                </a:lnTo>
                <a:lnTo>
                  <a:pt x="1513" y="193"/>
                </a:lnTo>
                <a:lnTo>
                  <a:pt x="1502" y="199"/>
                </a:lnTo>
                <a:lnTo>
                  <a:pt x="1492" y="205"/>
                </a:lnTo>
                <a:lnTo>
                  <a:pt x="1483" y="211"/>
                </a:lnTo>
                <a:lnTo>
                  <a:pt x="1483" y="211"/>
                </a:lnTo>
                <a:lnTo>
                  <a:pt x="1480" y="215"/>
                </a:lnTo>
                <a:lnTo>
                  <a:pt x="1477" y="220"/>
                </a:lnTo>
                <a:lnTo>
                  <a:pt x="1473" y="230"/>
                </a:lnTo>
                <a:lnTo>
                  <a:pt x="1471" y="236"/>
                </a:lnTo>
                <a:lnTo>
                  <a:pt x="1467" y="241"/>
                </a:lnTo>
                <a:lnTo>
                  <a:pt x="1463" y="246"/>
                </a:lnTo>
                <a:lnTo>
                  <a:pt x="1457" y="250"/>
                </a:lnTo>
                <a:lnTo>
                  <a:pt x="1457" y="250"/>
                </a:lnTo>
                <a:lnTo>
                  <a:pt x="1446" y="256"/>
                </a:lnTo>
                <a:lnTo>
                  <a:pt x="1439" y="261"/>
                </a:lnTo>
                <a:lnTo>
                  <a:pt x="1436" y="262"/>
                </a:lnTo>
                <a:lnTo>
                  <a:pt x="1433" y="263"/>
                </a:lnTo>
                <a:lnTo>
                  <a:pt x="1430" y="262"/>
                </a:lnTo>
                <a:lnTo>
                  <a:pt x="1426" y="261"/>
                </a:lnTo>
                <a:lnTo>
                  <a:pt x="1426" y="261"/>
                </a:lnTo>
                <a:lnTo>
                  <a:pt x="1418" y="256"/>
                </a:lnTo>
                <a:lnTo>
                  <a:pt x="1410" y="251"/>
                </a:lnTo>
                <a:lnTo>
                  <a:pt x="1403" y="245"/>
                </a:lnTo>
                <a:lnTo>
                  <a:pt x="1403" y="245"/>
                </a:lnTo>
                <a:lnTo>
                  <a:pt x="1405" y="251"/>
                </a:lnTo>
                <a:lnTo>
                  <a:pt x="1414" y="267"/>
                </a:lnTo>
                <a:lnTo>
                  <a:pt x="1424" y="285"/>
                </a:lnTo>
                <a:lnTo>
                  <a:pt x="1430" y="293"/>
                </a:lnTo>
                <a:lnTo>
                  <a:pt x="1435" y="299"/>
                </a:lnTo>
                <a:lnTo>
                  <a:pt x="1435" y="299"/>
                </a:lnTo>
                <a:lnTo>
                  <a:pt x="1451" y="310"/>
                </a:lnTo>
                <a:lnTo>
                  <a:pt x="1459" y="314"/>
                </a:lnTo>
                <a:lnTo>
                  <a:pt x="1471" y="318"/>
                </a:lnTo>
                <a:lnTo>
                  <a:pt x="1471" y="318"/>
                </a:lnTo>
                <a:lnTo>
                  <a:pt x="1489" y="321"/>
                </a:lnTo>
                <a:lnTo>
                  <a:pt x="1510" y="324"/>
                </a:lnTo>
                <a:lnTo>
                  <a:pt x="1534" y="327"/>
                </a:lnTo>
                <a:lnTo>
                  <a:pt x="1546" y="372"/>
                </a:lnTo>
                <a:lnTo>
                  <a:pt x="1361" y="372"/>
                </a:lnTo>
                <a:lnTo>
                  <a:pt x="1361" y="372"/>
                </a:lnTo>
                <a:lnTo>
                  <a:pt x="1357" y="368"/>
                </a:lnTo>
                <a:lnTo>
                  <a:pt x="1354" y="366"/>
                </a:lnTo>
                <a:lnTo>
                  <a:pt x="1349" y="364"/>
                </a:lnTo>
                <a:lnTo>
                  <a:pt x="1349" y="364"/>
                </a:lnTo>
                <a:lnTo>
                  <a:pt x="1276" y="360"/>
                </a:lnTo>
                <a:lnTo>
                  <a:pt x="1276" y="360"/>
                </a:lnTo>
                <a:lnTo>
                  <a:pt x="1224" y="343"/>
                </a:lnTo>
                <a:lnTo>
                  <a:pt x="1172" y="329"/>
                </a:lnTo>
                <a:lnTo>
                  <a:pt x="1117" y="313"/>
                </a:lnTo>
                <a:lnTo>
                  <a:pt x="1117" y="313"/>
                </a:lnTo>
                <a:lnTo>
                  <a:pt x="1086" y="306"/>
                </a:lnTo>
                <a:lnTo>
                  <a:pt x="1051" y="300"/>
                </a:lnTo>
                <a:lnTo>
                  <a:pt x="981" y="289"/>
                </a:lnTo>
                <a:lnTo>
                  <a:pt x="924" y="283"/>
                </a:lnTo>
                <a:lnTo>
                  <a:pt x="900" y="279"/>
                </a:lnTo>
                <a:lnTo>
                  <a:pt x="867" y="232"/>
                </a:lnTo>
                <a:lnTo>
                  <a:pt x="867" y="232"/>
                </a:lnTo>
                <a:lnTo>
                  <a:pt x="870" y="226"/>
                </a:lnTo>
                <a:lnTo>
                  <a:pt x="872" y="216"/>
                </a:lnTo>
                <a:lnTo>
                  <a:pt x="872" y="216"/>
                </a:lnTo>
                <a:lnTo>
                  <a:pt x="873" y="206"/>
                </a:lnTo>
                <a:lnTo>
                  <a:pt x="874" y="200"/>
                </a:lnTo>
                <a:lnTo>
                  <a:pt x="874" y="200"/>
                </a:lnTo>
                <a:lnTo>
                  <a:pt x="874" y="198"/>
                </a:lnTo>
                <a:lnTo>
                  <a:pt x="874" y="197"/>
                </a:lnTo>
                <a:lnTo>
                  <a:pt x="877" y="195"/>
                </a:lnTo>
                <a:lnTo>
                  <a:pt x="881" y="195"/>
                </a:lnTo>
                <a:lnTo>
                  <a:pt x="881" y="195"/>
                </a:lnTo>
                <a:lnTo>
                  <a:pt x="895" y="195"/>
                </a:lnTo>
                <a:lnTo>
                  <a:pt x="904" y="198"/>
                </a:lnTo>
                <a:lnTo>
                  <a:pt x="904" y="198"/>
                </a:lnTo>
                <a:lnTo>
                  <a:pt x="912" y="199"/>
                </a:lnTo>
                <a:lnTo>
                  <a:pt x="914" y="200"/>
                </a:lnTo>
                <a:lnTo>
                  <a:pt x="916" y="202"/>
                </a:lnTo>
                <a:lnTo>
                  <a:pt x="916" y="202"/>
                </a:lnTo>
                <a:lnTo>
                  <a:pt x="919" y="206"/>
                </a:lnTo>
                <a:lnTo>
                  <a:pt x="926" y="214"/>
                </a:lnTo>
                <a:lnTo>
                  <a:pt x="926" y="214"/>
                </a:lnTo>
                <a:lnTo>
                  <a:pt x="931" y="219"/>
                </a:lnTo>
                <a:lnTo>
                  <a:pt x="939" y="224"/>
                </a:lnTo>
                <a:lnTo>
                  <a:pt x="947" y="229"/>
                </a:lnTo>
                <a:lnTo>
                  <a:pt x="951" y="230"/>
                </a:lnTo>
                <a:lnTo>
                  <a:pt x="954" y="230"/>
                </a:lnTo>
                <a:lnTo>
                  <a:pt x="954" y="230"/>
                </a:lnTo>
                <a:lnTo>
                  <a:pt x="958" y="229"/>
                </a:lnTo>
                <a:lnTo>
                  <a:pt x="963" y="225"/>
                </a:lnTo>
                <a:lnTo>
                  <a:pt x="977" y="213"/>
                </a:lnTo>
                <a:lnTo>
                  <a:pt x="988" y="199"/>
                </a:lnTo>
                <a:lnTo>
                  <a:pt x="994" y="193"/>
                </a:lnTo>
                <a:lnTo>
                  <a:pt x="994" y="193"/>
                </a:lnTo>
                <a:lnTo>
                  <a:pt x="1004" y="172"/>
                </a:lnTo>
                <a:lnTo>
                  <a:pt x="1012" y="157"/>
                </a:lnTo>
                <a:lnTo>
                  <a:pt x="1015" y="146"/>
                </a:lnTo>
                <a:lnTo>
                  <a:pt x="1015" y="146"/>
                </a:lnTo>
                <a:lnTo>
                  <a:pt x="1016" y="137"/>
                </a:lnTo>
                <a:lnTo>
                  <a:pt x="1018" y="131"/>
                </a:lnTo>
                <a:lnTo>
                  <a:pt x="1018" y="131"/>
                </a:lnTo>
                <a:lnTo>
                  <a:pt x="1018" y="123"/>
                </a:lnTo>
                <a:lnTo>
                  <a:pt x="1015" y="109"/>
                </a:lnTo>
                <a:lnTo>
                  <a:pt x="1013" y="100"/>
                </a:lnTo>
                <a:lnTo>
                  <a:pt x="1010" y="92"/>
                </a:lnTo>
                <a:lnTo>
                  <a:pt x="1007" y="83"/>
                </a:lnTo>
                <a:lnTo>
                  <a:pt x="1000" y="74"/>
                </a:lnTo>
                <a:lnTo>
                  <a:pt x="1000" y="74"/>
                </a:lnTo>
                <a:lnTo>
                  <a:pt x="996" y="67"/>
                </a:lnTo>
                <a:lnTo>
                  <a:pt x="988" y="62"/>
                </a:lnTo>
                <a:lnTo>
                  <a:pt x="982" y="57"/>
                </a:lnTo>
                <a:lnTo>
                  <a:pt x="975" y="53"/>
                </a:lnTo>
                <a:lnTo>
                  <a:pt x="961" y="48"/>
                </a:lnTo>
                <a:lnTo>
                  <a:pt x="952" y="46"/>
                </a:lnTo>
                <a:lnTo>
                  <a:pt x="952" y="46"/>
                </a:lnTo>
                <a:lnTo>
                  <a:pt x="944" y="45"/>
                </a:lnTo>
                <a:lnTo>
                  <a:pt x="934" y="45"/>
                </a:lnTo>
                <a:lnTo>
                  <a:pt x="924" y="44"/>
                </a:lnTo>
                <a:lnTo>
                  <a:pt x="924" y="44"/>
                </a:lnTo>
                <a:lnTo>
                  <a:pt x="925" y="36"/>
                </a:lnTo>
                <a:lnTo>
                  <a:pt x="924" y="29"/>
                </a:lnTo>
                <a:lnTo>
                  <a:pt x="923" y="25"/>
                </a:lnTo>
                <a:lnTo>
                  <a:pt x="921" y="20"/>
                </a:lnTo>
                <a:lnTo>
                  <a:pt x="921" y="20"/>
                </a:lnTo>
                <a:lnTo>
                  <a:pt x="916" y="13"/>
                </a:lnTo>
                <a:lnTo>
                  <a:pt x="912" y="5"/>
                </a:lnTo>
                <a:lnTo>
                  <a:pt x="908" y="3"/>
                </a:lnTo>
                <a:lnTo>
                  <a:pt x="904" y="0"/>
                </a:lnTo>
                <a:lnTo>
                  <a:pt x="900" y="0"/>
                </a:lnTo>
                <a:lnTo>
                  <a:pt x="895" y="2"/>
                </a:lnTo>
                <a:lnTo>
                  <a:pt x="895" y="2"/>
                </a:lnTo>
                <a:lnTo>
                  <a:pt x="889" y="5"/>
                </a:lnTo>
                <a:lnTo>
                  <a:pt x="883" y="13"/>
                </a:lnTo>
                <a:lnTo>
                  <a:pt x="877" y="23"/>
                </a:lnTo>
                <a:lnTo>
                  <a:pt x="871" y="32"/>
                </a:lnTo>
                <a:lnTo>
                  <a:pt x="861" y="52"/>
                </a:lnTo>
                <a:lnTo>
                  <a:pt x="856" y="63"/>
                </a:lnTo>
                <a:lnTo>
                  <a:pt x="856" y="63"/>
                </a:lnTo>
                <a:lnTo>
                  <a:pt x="855" y="65"/>
                </a:lnTo>
                <a:lnTo>
                  <a:pt x="856" y="67"/>
                </a:lnTo>
                <a:lnTo>
                  <a:pt x="858" y="71"/>
                </a:lnTo>
                <a:lnTo>
                  <a:pt x="858" y="72"/>
                </a:lnTo>
                <a:lnTo>
                  <a:pt x="858" y="73"/>
                </a:lnTo>
                <a:lnTo>
                  <a:pt x="856" y="73"/>
                </a:lnTo>
                <a:lnTo>
                  <a:pt x="851" y="72"/>
                </a:lnTo>
                <a:lnTo>
                  <a:pt x="851" y="72"/>
                </a:lnTo>
                <a:lnTo>
                  <a:pt x="840" y="69"/>
                </a:lnTo>
                <a:lnTo>
                  <a:pt x="830" y="66"/>
                </a:lnTo>
                <a:lnTo>
                  <a:pt x="819" y="62"/>
                </a:lnTo>
                <a:lnTo>
                  <a:pt x="813" y="61"/>
                </a:lnTo>
                <a:lnTo>
                  <a:pt x="804" y="61"/>
                </a:lnTo>
                <a:lnTo>
                  <a:pt x="804" y="61"/>
                </a:lnTo>
                <a:lnTo>
                  <a:pt x="788" y="61"/>
                </a:lnTo>
                <a:lnTo>
                  <a:pt x="777" y="62"/>
                </a:lnTo>
                <a:lnTo>
                  <a:pt x="770" y="63"/>
                </a:lnTo>
                <a:lnTo>
                  <a:pt x="763" y="63"/>
                </a:lnTo>
                <a:lnTo>
                  <a:pt x="763" y="63"/>
                </a:lnTo>
                <a:lnTo>
                  <a:pt x="758" y="63"/>
                </a:lnTo>
                <a:lnTo>
                  <a:pt x="752" y="65"/>
                </a:lnTo>
                <a:lnTo>
                  <a:pt x="742" y="68"/>
                </a:lnTo>
                <a:lnTo>
                  <a:pt x="742" y="68"/>
                </a:lnTo>
                <a:lnTo>
                  <a:pt x="720" y="69"/>
                </a:lnTo>
                <a:lnTo>
                  <a:pt x="672" y="73"/>
                </a:lnTo>
                <a:lnTo>
                  <a:pt x="624" y="78"/>
                </a:lnTo>
                <a:lnTo>
                  <a:pt x="605" y="81"/>
                </a:lnTo>
                <a:lnTo>
                  <a:pt x="599" y="83"/>
                </a:lnTo>
                <a:lnTo>
                  <a:pt x="594" y="84"/>
                </a:lnTo>
                <a:lnTo>
                  <a:pt x="594" y="84"/>
                </a:lnTo>
                <a:lnTo>
                  <a:pt x="583" y="90"/>
                </a:lnTo>
                <a:lnTo>
                  <a:pt x="573" y="95"/>
                </a:lnTo>
                <a:lnTo>
                  <a:pt x="568" y="98"/>
                </a:lnTo>
                <a:lnTo>
                  <a:pt x="565" y="102"/>
                </a:lnTo>
                <a:lnTo>
                  <a:pt x="562" y="106"/>
                </a:lnTo>
                <a:lnTo>
                  <a:pt x="560" y="113"/>
                </a:lnTo>
                <a:lnTo>
                  <a:pt x="560" y="113"/>
                </a:lnTo>
                <a:close/>
                <a:moveTo>
                  <a:pt x="792" y="245"/>
                </a:moveTo>
                <a:lnTo>
                  <a:pt x="792" y="245"/>
                </a:lnTo>
                <a:lnTo>
                  <a:pt x="794" y="248"/>
                </a:lnTo>
                <a:lnTo>
                  <a:pt x="797" y="252"/>
                </a:lnTo>
                <a:lnTo>
                  <a:pt x="799" y="253"/>
                </a:lnTo>
                <a:lnTo>
                  <a:pt x="799" y="253"/>
                </a:lnTo>
                <a:lnTo>
                  <a:pt x="804" y="258"/>
                </a:lnTo>
                <a:lnTo>
                  <a:pt x="807" y="260"/>
                </a:lnTo>
                <a:lnTo>
                  <a:pt x="808" y="261"/>
                </a:lnTo>
                <a:lnTo>
                  <a:pt x="808" y="261"/>
                </a:lnTo>
                <a:lnTo>
                  <a:pt x="812" y="263"/>
                </a:lnTo>
                <a:lnTo>
                  <a:pt x="816" y="267"/>
                </a:lnTo>
                <a:lnTo>
                  <a:pt x="823" y="273"/>
                </a:lnTo>
                <a:lnTo>
                  <a:pt x="778" y="273"/>
                </a:lnTo>
                <a:lnTo>
                  <a:pt x="787" y="266"/>
                </a:lnTo>
                <a:lnTo>
                  <a:pt x="792" y="2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id="{2984C574-25DF-4F8C-8859-A3A154185499}"/>
              </a:ext>
            </a:extLst>
          </p:cNvPr>
          <p:cNvSpPr>
            <a:spLocks noEditPoints="1"/>
          </p:cNvSpPr>
          <p:nvPr/>
        </p:nvSpPr>
        <p:spPr bwMode="auto">
          <a:xfrm>
            <a:off x="357190" y="5266212"/>
            <a:ext cx="1690898" cy="691942"/>
          </a:xfrm>
          <a:custGeom>
            <a:avLst/>
            <a:gdLst>
              <a:gd name="T0" fmla="*/ 31 w 1823"/>
              <a:gd name="T1" fmla="*/ 375 h 746"/>
              <a:gd name="T2" fmla="*/ 2 w 1823"/>
              <a:gd name="T3" fmla="*/ 404 h 746"/>
              <a:gd name="T4" fmla="*/ 275 w 1823"/>
              <a:gd name="T5" fmla="*/ 526 h 746"/>
              <a:gd name="T6" fmla="*/ 342 w 1823"/>
              <a:gd name="T7" fmla="*/ 528 h 746"/>
              <a:gd name="T8" fmla="*/ 379 w 1823"/>
              <a:gd name="T9" fmla="*/ 512 h 746"/>
              <a:gd name="T10" fmla="*/ 424 w 1823"/>
              <a:gd name="T11" fmla="*/ 543 h 746"/>
              <a:gd name="T12" fmla="*/ 457 w 1823"/>
              <a:gd name="T13" fmla="*/ 500 h 746"/>
              <a:gd name="T14" fmla="*/ 487 w 1823"/>
              <a:gd name="T15" fmla="*/ 553 h 746"/>
              <a:gd name="T16" fmla="*/ 517 w 1823"/>
              <a:gd name="T17" fmla="*/ 556 h 746"/>
              <a:gd name="T18" fmla="*/ 563 w 1823"/>
              <a:gd name="T19" fmla="*/ 547 h 746"/>
              <a:gd name="T20" fmla="*/ 567 w 1823"/>
              <a:gd name="T21" fmla="*/ 612 h 746"/>
              <a:gd name="T22" fmla="*/ 631 w 1823"/>
              <a:gd name="T23" fmla="*/ 606 h 746"/>
              <a:gd name="T24" fmla="*/ 629 w 1823"/>
              <a:gd name="T25" fmla="*/ 648 h 746"/>
              <a:gd name="T26" fmla="*/ 693 w 1823"/>
              <a:gd name="T27" fmla="*/ 667 h 746"/>
              <a:gd name="T28" fmla="*/ 768 w 1823"/>
              <a:gd name="T29" fmla="*/ 667 h 746"/>
              <a:gd name="T30" fmla="*/ 829 w 1823"/>
              <a:gd name="T31" fmla="*/ 691 h 746"/>
              <a:gd name="T32" fmla="*/ 872 w 1823"/>
              <a:gd name="T33" fmla="*/ 665 h 746"/>
              <a:gd name="T34" fmla="*/ 915 w 1823"/>
              <a:gd name="T35" fmla="*/ 690 h 746"/>
              <a:gd name="T36" fmla="*/ 1060 w 1823"/>
              <a:gd name="T37" fmla="*/ 738 h 746"/>
              <a:gd name="T38" fmla="*/ 1068 w 1823"/>
              <a:gd name="T39" fmla="*/ 695 h 746"/>
              <a:gd name="T40" fmla="*/ 1109 w 1823"/>
              <a:gd name="T41" fmla="*/ 732 h 746"/>
              <a:gd name="T42" fmla="*/ 1168 w 1823"/>
              <a:gd name="T43" fmla="*/ 723 h 746"/>
              <a:gd name="T44" fmla="*/ 1198 w 1823"/>
              <a:gd name="T45" fmla="*/ 675 h 746"/>
              <a:gd name="T46" fmla="*/ 1202 w 1823"/>
              <a:gd name="T47" fmla="*/ 618 h 746"/>
              <a:gd name="T48" fmla="*/ 1233 w 1823"/>
              <a:gd name="T49" fmla="*/ 622 h 746"/>
              <a:gd name="T50" fmla="*/ 1272 w 1823"/>
              <a:gd name="T51" fmla="*/ 612 h 746"/>
              <a:gd name="T52" fmla="*/ 1276 w 1823"/>
              <a:gd name="T53" fmla="*/ 654 h 746"/>
              <a:gd name="T54" fmla="*/ 1336 w 1823"/>
              <a:gd name="T55" fmla="*/ 668 h 746"/>
              <a:gd name="T56" fmla="*/ 1372 w 1823"/>
              <a:gd name="T57" fmla="*/ 690 h 746"/>
              <a:gd name="T58" fmla="*/ 1413 w 1823"/>
              <a:gd name="T59" fmla="*/ 674 h 746"/>
              <a:gd name="T60" fmla="*/ 1462 w 1823"/>
              <a:gd name="T61" fmla="*/ 695 h 746"/>
              <a:gd name="T62" fmla="*/ 1517 w 1823"/>
              <a:gd name="T63" fmla="*/ 686 h 746"/>
              <a:gd name="T64" fmla="*/ 1609 w 1823"/>
              <a:gd name="T65" fmla="*/ 636 h 746"/>
              <a:gd name="T66" fmla="*/ 1660 w 1823"/>
              <a:gd name="T67" fmla="*/ 639 h 746"/>
              <a:gd name="T68" fmla="*/ 1756 w 1823"/>
              <a:gd name="T69" fmla="*/ 667 h 746"/>
              <a:gd name="T70" fmla="*/ 1819 w 1823"/>
              <a:gd name="T71" fmla="*/ 637 h 746"/>
              <a:gd name="T72" fmla="*/ 1807 w 1823"/>
              <a:gd name="T73" fmla="*/ 567 h 746"/>
              <a:gd name="T74" fmla="*/ 1690 w 1823"/>
              <a:gd name="T75" fmla="*/ 557 h 746"/>
              <a:gd name="T76" fmla="*/ 1683 w 1823"/>
              <a:gd name="T77" fmla="*/ 425 h 746"/>
              <a:gd name="T78" fmla="*/ 1723 w 1823"/>
              <a:gd name="T79" fmla="*/ 446 h 746"/>
              <a:gd name="T80" fmla="*/ 1765 w 1823"/>
              <a:gd name="T81" fmla="*/ 298 h 746"/>
              <a:gd name="T82" fmla="*/ 1650 w 1823"/>
              <a:gd name="T83" fmla="*/ 268 h 746"/>
              <a:gd name="T84" fmla="*/ 1613 w 1823"/>
              <a:gd name="T85" fmla="*/ 301 h 746"/>
              <a:gd name="T86" fmla="*/ 1575 w 1823"/>
              <a:gd name="T87" fmla="*/ 326 h 746"/>
              <a:gd name="T88" fmla="*/ 1514 w 1823"/>
              <a:gd name="T89" fmla="*/ 361 h 746"/>
              <a:gd name="T90" fmla="*/ 1401 w 1823"/>
              <a:gd name="T91" fmla="*/ 361 h 746"/>
              <a:gd name="T92" fmla="*/ 1073 w 1823"/>
              <a:gd name="T93" fmla="*/ 168 h 746"/>
              <a:gd name="T94" fmla="*/ 1019 w 1823"/>
              <a:gd name="T95" fmla="*/ 59 h 746"/>
              <a:gd name="T96" fmla="*/ 815 w 1823"/>
              <a:gd name="T97" fmla="*/ 38 h 746"/>
              <a:gd name="T98" fmla="*/ 702 w 1823"/>
              <a:gd name="T99" fmla="*/ 38 h 746"/>
              <a:gd name="T100" fmla="*/ 592 w 1823"/>
              <a:gd name="T101" fmla="*/ 5 h 746"/>
              <a:gd name="T102" fmla="*/ 536 w 1823"/>
              <a:gd name="T103" fmla="*/ 88 h 746"/>
              <a:gd name="T104" fmla="*/ 494 w 1823"/>
              <a:gd name="T105" fmla="*/ 161 h 746"/>
              <a:gd name="T106" fmla="*/ 552 w 1823"/>
              <a:gd name="T107" fmla="*/ 269 h 746"/>
              <a:gd name="T108" fmla="*/ 678 w 1823"/>
              <a:gd name="T109" fmla="*/ 317 h 746"/>
              <a:gd name="T110" fmla="*/ 570 w 1823"/>
              <a:gd name="T111" fmla="*/ 343 h 746"/>
              <a:gd name="T112" fmla="*/ 226 w 1823"/>
              <a:gd name="T113" fmla="*/ 383 h 746"/>
              <a:gd name="T114" fmla="*/ 307 w 1823"/>
              <a:gd name="T115" fmla="*/ 283 h 746"/>
              <a:gd name="T116" fmla="*/ 289 w 1823"/>
              <a:gd name="T117" fmla="*/ 238 h 746"/>
              <a:gd name="T118" fmla="*/ 239 w 1823"/>
              <a:gd name="T119" fmla="*/ 148 h 746"/>
              <a:gd name="T120" fmla="*/ 891 w 1823"/>
              <a:gd name="T121" fmla="*/ 316 h 746"/>
              <a:gd name="T122" fmla="*/ 876 w 1823"/>
              <a:gd name="T123" fmla="*/ 326 h 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23" h="746">
                <a:moveTo>
                  <a:pt x="207" y="361"/>
                </a:moveTo>
                <a:lnTo>
                  <a:pt x="207" y="361"/>
                </a:lnTo>
                <a:lnTo>
                  <a:pt x="207" y="367"/>
                </a:lnTo>
                <a:lnTo>
                  <a:pt x="205" y="374"/>
                </a:lnTo>
                <a:lnTo>
                  <a:pt x="204" y="383"/>
                </a:lnTo>
                <a:lnTo>
                  <a:pt x="73" y="378"/>
                </a:lnTo>
                <a:lnTo>
                  <a:pt x="73" y="378"/>
                </a:lnTo>
                <a:lnTo>
                  <a:pt x="61" y="377"/>
                </a:lnTo>
                <a:lnTo>
                  <a:pt x="47" y="375"/>
                </a:lnTo>
                <a:lnTo>
                  <a:pt x="31" y="375"/>
                </a:lnTo>
                <a:lnTo>
                  <a:pt x="31" y="375"/>
                </a:lnTo>
                <a:lnTo>
                  <a:pt x="16" y="377"/>
                </a:lnTo>
                <a:lnTo>
                  <a:pt x="8" y="378"/>
                </a:lnTo>
                <a:lnTo>
                  <a:pt x="4" y="379"/>
                </a:lnTo>
                <a:lnTo>
                  <a:pt x="3" y="380"/>
                </a:lnTo>
                <a:lnTo>
                  <a:pt x="2" y="383"/>
                </a:lnTo>
                <a:lnTo>
                  <a:pt x="0" y="385"/>
                </a:lnTo>
                <a:lnTo>
                  <a:pt x="0" y="385"/>
                </a:lnTo>
                <a:lnTo>
                  <a:pt x="0" y="394"/>
                </a:lnTo>
                <a:lnTo>
                  <a:pt x="0" y="400"/>
                </a:lnTo>
                <a:lnTo>
                  <a:pt x="0" y="400"/>
                </a:lnTo>
                <a:lnTo>
                  <a:pt x="2" y="404"/>
                </a:lnTo>
                <a:lnTo>
                  <a:pt x="4" y="409"/>
                </a:lnTo>
                <a:lnTo>
                  <a:pt x="12" y="420"/>
                </a:lnTo>
                <a:lnTo>
                  <a:pt x="29" y="441"/>
                </a:lnTo>
                <a:lnTo>
                  <a:pt x="29" y="441"/>
                </a:lnTo>
                <a:lnTo>
                  <a:pt x="36" y="444"/>
                </a:lnTo>
                <a:lnTo>
                  <a:pt x="52" y="451"/>
                </a:lnTo>
                <a:lnTo>
                  <a:pt x="102" y="469"/>
                </a:lnTo>
                <a:lnTo>
                  <a:pt x="199" y="502"/>
                </a:lnTo>
                <a:lnTo>
                  <a:pt x="199" y="502"/>
                </a:lnTo>
                <a:lnTo>
                  <a:pt x="234" y="514"/>
                </a:lnTo>
                <a:lnTo>
                  <a:pt x="275" y="526"/>
                </a:lnTo>
                <a:lnTo>
                  <a:pt x="324" y="541"/>
                </a:lnTo>
                <a:lnTo>
                  <a:pt x="324" y="541"/>
                </a:lnTo>
                <a:lnTo>
                  <a:pt x="324" y="535"/>
                </a:lnTo>
                <a:lnTo>
                  <a:pt x="324" y="525"/>
                </a:lnTo>
                <a:lnTo>
                  <a:pt x="324" y="521"/>
                </a:lnTo>
                <a:lnTo>
                  <a:pt x="326" y="517"/>
                </a:lnTo>
                <a:lnTo>
                  <a:pt x="328" y="517"/>
                </a:lnTo>
                <a:lnTo>
                  <a:pt x="329" y="517"/>
                </a:lnTo>
                <a:lnTo>
                  <a:pt x="334" y="520"/>
                </a:lnTo>
                <a:lnTo>
                  <a:pt x="334" y="520"/>
                </a:lnTo>
                <a:lnTo>
                  <a:pt x="342" y="528"/>
                </a:lnTo>
                <a:lnTo>
                  <a:pt x="349" y="535"/>
                </a:lnTo>
                <a:lnTo>
                  <a:pt x="354" y="537"/>
                </a:lnTo>
                <a:lnTo>
                  <a:pt x="359" y="537"/>
                </a:lnTo>
                <a:lnTo>
                  <a:pt x="359" y="537"/>
                </a:lnTo>
                <a:lnTo>
                  <a:pt x="362" y="536"/>
                </a:lnTo>
                <a:lnTo>
                  <a:pt x="366" y="532"/>
                </a:lnTo>
                <a:lnTo>
                  <a:pt x="372" y="522"/>
                </a:lnTo>
                <a:lnTo>
                  <a:pt x="376" y="514"/>
                </a:lnTo>
                <a:lnTo>
                  <a:pt x="378" y="512"/>
                </a:lnTo>
                <a:lnTo>
                  <a:pt x="379" y="512"/>
                </a:lnTo>
                <a:lnTo>
                  <a:pt x="379" y="512"/>
                </a:lnTo>
                <a:lnTo>
                  <a:pt x="381" y="517"/>
                </a:lnTo>
                <a:lnTo>
                  <a:pt x="383" y="523"/>
                </a:lnTo>
                <a:lnTo>
                  <a:pt x="384" y="527"/>
                </a:lnTo>
                <a:lnTo>
                  <a:pt x="388" y="531"/>
                </a:lnTo>
                <a:lnTo>
                  <a:pt x="393" y="533"/>
                </a:lnTo>
                <a:lnTo>
                  <a:pt x="399" y="537"/>
                </a:lnTo>
                <a:lnTo>
                  <a:pt x="399" y="537"/>
                </a:lnTo>
                <a:lnTo>
                  <a:pt x="407" y="541"/>
                </a:lnTo>
                <a:lnTo>
                  <a:pt x="413" y="543"/>
                </a:lnTo>
                <a:lnTo>
                  <a:pt x="419" y="543"/>
                </a:lnTo>
                <a:lnTo>
                  <a:pt x="424" y="543"/>
                </a:lnTo>
                <a:lnTo>
                  <a:pt x="428" y="542"/>
                </a:lnTo>
                <a:lnTo>
                  <a:pt x="433" y="539"/>
                </a:lnTo>
                <a:lnTo>
                  <a:pt x="436" y="537"/>
                </a:lnTo>
                <a:lnTo>
                  <a:pt x="439" y="532"/>
                </a:lnTo>
                <a:lnTo>
                  <a:pt x="439" y="532"/>
                </a:lnTo>
                <a:lnTo>
                  <a:pt x="442" y="527"/>
                </a:lnTo>
                <a:lnTo>
                  <a:pt x="445" y="520"/>
                </a:lnTo>
                <a:lnTo>
                  <a:pt x="451" y="505"/>
                </a:lnTo>
                <a:lnTo>
                  <a:pt x="455" y="501"/>
                </a:lnTo>
                <a:lnTo>
                  <a:pt x="456" y="500"/>
                </a:lnTo>
                <a:lnTo>
                  <a:pt x="457" y="500"/>
                </a:lnTo>
                <a:lnTo>
                  <a:pt x="460" y="501"/>
                </a:lnTo>
                <a:lnTo>
                  <a:pt x="462" y="504"/>
                </a:lnTo>
                <a:lnTo>
                  <a:pt x="467" y="512"/>
                </a:lnTo>
                <a:lnTo>
                  <a:pt x="467" y="512"/>
                </a:lnTo>
                <a:lnTo>
                  <a:pt x="471" y="525"/>
                </a:lnTo>
                <a:lnTo>
                  <a:pt x="475" y="533"/>
                </a:lnTo>
                <a:lnTo>
                  <a:pt x="477" y="547"/>
                </a:lnTo>
                <a:lnTo>
                  <a:pt x="478" y="551"/>
                </a:lnTo>
                <a:lnTo>
                  <a:pt x="480" y="553"/>
                </a:lnTo>
                <a:lnTo>
                  <a:pt x="482" y="553"/>
                </a:lnTo>
                <a:lnTo>
                  <a:pt x="487" y="553"/>
                </a:lnTo>
                <a:lnTo>
                  <a:pt x="487" y="553"/>
                </a:lnTo>
                <a:lnTo>
                  <a:pt x="497" y="549"/>
                </a:lnTo>
                <a:lnTo>
                  <a:pt x="504" y="544"/>
                </a:lnTo>
                <a:lnTo>
                  <a:pt x="508" y="543"/>
                </a:lnTo>
                <a:lnTo>
                  <a:pt x="510" y="543"/>
                </a:lnTo>
                <a:lnTo>
                  <a:pt x="513" y="543"/>
                </a:lnTo>
                <a:lnTo>
                  <a:pt x="514" y="546"/>
                </a:lnTo>
                <a:lnTo>
                  <a:pt x="514" y="546"/>
                </a:lnTo>
                <a:lnTo>
                  <a:pt x="515" y="548"/>
                </a:lnTo>
                <a:lnTo>
                  <a:pt x="517" y="551"/>
                </a:lnTo>
                <a:lnTo>
                  <a:pt x="517" y="556"/>
                </a:lnTo>
                <a:lnTo>
                  <a:pt x="517" y="558"/>
                </a:lnTo>
                <a:lnTo>
                  <a:pt x="519" y="558"/>
                </a:lnTo>
                <a:lnTo>
                  <a:pt x="523" y="558"/>
                </a:lnTo>
                <a:lnTo>
                  <a:pt x="530" y="558"/>
                </a:lnTo>
                <a:lnTo>
                  <a:pt x="530" y="558"/>
                </a:lnTo>
                <a:lnTo>
                  <a:pt x="538" y="556"/>
                </a:lnTo>
                <a:lnTo>
                  <a:pt x="544" y="553"/>
                </a:lnTo>
                <a:lnTo>
                  <a:pt x="555" y="547"/>
                </a:lnTo>
                <a:lnTo>
                  <a:pt x="559" y="546"/>
                </a:lnTo>
                <a:lnTo>
                  <a:pt x="561" y="546"/>
                </a:lnTo>
                <a:lnTo>
                  <a:pt x="563" y="547"/>
                </a:lnTo>
                <a:lnTo>
                  <a:pt x="565" y="551"/>
                </a:lnTo>
                <a:lnTo>
                  <a:pt x="565" y="551"/>
                </a:lnTo>
                <a:lnTo>
                  <a:pt x="565" y="557"/>
                </a:lnTo>
                <a:lnTo>
                  <a:pt x="562" y="565"/>
                </a:lnTo>
                <a:lnTo>
                  <a:pt x="561" y="575"/>
                </a:lnTo>
                <a:lnTo>
                  <a:pt x="560" y="586"/>
                </a:lnTo>
                <a:lnTo>
                  <a:pt x="560" y="596"/>
                </a:lnTo>
                <a:lnTo>
                  <a:pt x="560" y="601"/>
                </a:lnTo>
                <a:lnTo>
                  <a:pt x="562" y="606"/>
                </a:lnTo>
                <a:lnTo>
                  <a:pt x="563" y="609"/>
                </a:lnTo>
                <a:lnTo>
                  <a:pt x="567" y="612"/>
                </a:lnTo>
                <a:lnTo>
                  <a:pt x="572" y="614"/>
                </a:lnTo>
                <a:lnTo>
                  <a:pt x="577" y="615"/>
                </a:lnTo>
                <a:lnTo>
                  <a:pt x="577" y="615"/>
                </a:lnTo>
                <a:lnTo>
                  <a:pt x="589" y="615"/>
                </a:lnTo>
                <a:lnTo>
                  <a:pt x="601" y="614"/>
                </a:lnTo>
                <a:lnTo>
                  <a:pt x="610" y="610"/>
                </a:lnTo>
                <a:lnTo>
                  <a:pt x="619" y="607"/>
                </a:lnTo>
                <a:lnTo>
                  <a:pt x="625" y="605"/>
                </a:lnTo>
                <a:lnTo>
                  <a:pt x="630" y="605"/>
                </a:lnTo>
                <a:lnTo>
                  <a:pt x="631" y="605"/>
                </a:lnTo>
                <a:lnTo>
                  <a:pt x="631" y="606"/>
                </a:lnTo>
                <a:lnTo>
                  <a:pt x="630" y="610"/>
                </a:lnTo>
                <a:lnTo>
                  <a:pt x="630" y="610"/>
                </a:lnTo>
                <a:lnTo>
                  <a:pt x="623" y="622"/>
                </a:lnTo>
                <a:lnTo>
                  <a:pt x="617" y="633"/>
                </a:lnTo>
                <a:lnTo>
                  <a:pt x="615" y="637"/>
                </a:lnTo>
                <a:lnTo>
                  <a:pt x="615" y="642"/>
                </a:lnTo>
                <a:lnTo>
                  <a:pt x="618" y="644"/>
                </a:lnTo>
                <a:lnTo>
                  <a:pt x="623" y="647"/>
                </a:lnTo>
                <a:lnTo>
                  <a:pt x="623" y="647"/>
                </a:lnTo>
                <a:lnTo>
                  <a:pt x="625" y="648"/>
                </a:lnTo>
                <a:lnTo>
                  <a:pt x="629" y="648"/>
                </a:lnTo>
                <a:lnTo>
                  <a:pt x="636" y="646"/>
                </a:lnTo>
                <a:lnTo>
                  <a:pt x="651" y="638"/>
                </a:lnTo>
                <a:lnTo>
                  <a:pt x="660" y="636"/>
                </a:lnTo>
                <a:lnTo>
                  <a:pt x="663" y="635"/>
                </a:lnTo>
                <a:lnTo>
                  <a:pt x="667" y="636"/>
                </a:lnTo>
                <a:lnTo>
                  <a:pt x="671" y="637"/>
                </a:lnTo>
                <a:lnTo>
                  <a:pt x="676" y="639"/>
                </a:lnTo>
                <a:lnTo>
                  <a:pt x="680" y="642"/>
                </a:lnTo>
                <a:lnTo>
                  <a:pt x="682" y="647"/>
                </a:lnTo>
                <a:lnTo>
                  <a:pt x="682" y="647"/>
                </a:lnTo>
                <a:lnTo>
                  <a:pt x="693" y="667"/>
                </a:lnTo>
                <a:lnTo>
                  <a:pt x="698" y="673"/>
                </a:lnTo>
                <a:lnTo>
                  <a:pt x="702" y="678"/>
                </a:lnTo>
                <a:lnTo>
                  <a:pt x="707" y="683"/>
                </a:lnTo>
                <a:lnTo>
                  <a:pt x="712" y="685"/>
                </a:lnTo>
                <a:lnTo>
                  <a:pt x="718" y="686"/>
                </a:lnTo>
                <a:lnTo>
                  <a:pt x="725" y="688"/>
                </a:lnTo>
                <a:lnTo>
                  <a:pt x="725" y="688"/>
                </a:lnTo>
                <a:lnTo>
                  <a:pt x="730" y="686"/>
                </a:lnTo>
                <a:lnTo>
                  <a:pt x="735" y="685"/>
                </a:lnTo>
                <a:lnTo>
                  <a:pt x="745" y="680"/>
                </a:lnTo>
                <a:lnTo>
                  <a:pt x="768" y="667"/>
                </a:lnTo>
                <a:lnTo>
                  <a:pt x="780" y="660"/>
                </a:lnTo>
                <a:lnTo>
                  <a:pt x="786" y="658"/>
                </a:lnTo>
                <a:lnTo>
                  <a:pt x="791" y="657"/>
                </a:lnTo>
                <a:lnTo>
                  <a:pt x="796" y="656"/>
                </a:lnTo>
                <a:lnTo>
                  <a:pt x="801" y="657"/>
                </a:lnTo>
                <a:lnTo>
                  <a:pt x="804" y="659"/>
                </a:lnTo>
                <a:lnTo>
                  <a:pt x="808" y="663"/>
                </a:lnTo>
                <a:lnTo>
                  <a:pt x="808" y="663"/>
                </a:lnTo>
                <a:lnTo>
                  <a:pt x="819" y="679"/>
                </a:lnTo>
                <a:lnTo>
                  <a:pt x="824" y="685"/>
                </a:lnTo>
                <a:lnTo>
                  <a:pt x="829" y="691"/>
                </a:lnTo>
                <a:lnTo>
                  <a:pt x="834" y="695"/>
                </a:lnTo>
                <a:lnTo>
                  <a:pt x="839" y="697"/>
                </a:lnTo>
                <a:lnTo>
                  <a:pt x="845" y="699"/>
                </a:lnTo>
                <a:lnTo>
                  <a:pt x="852" y="697"/>
                </a:lnTo>
                <a:lnTo>
                  <a:pt x="852" y="697"/>
                </a:lnTo>
                <a:lnTo>
                  <a:pt x="856" y="695"/>
                </a:lnTo>
                <a:lnTo>
                  <a:pt x="860" y="693"/>
                </a:lnTo>
                <a:lnTo>
                  <a:pt x="862" y="689"/>
                </a:lnTo>
                <a:lnTo>
                  <a:pt x="865" y="685"/>
                </a:lnTo>
                <a:lnTo>
                  <a:pt x="868" y="675"/>
                </a:lnTo>
                <a:lnTo>
                  <a:pt x="872" y="665"/>
                </a:lnTo>
                <a:lnTo>
                  <a:pt x="875" y="657"/>
                </a:lnTo>
                <a:lnTo>
                  <a:pt x="877" y="653"/>
                </a:lnTo>
                <a:lnTo>
                  <a:pt x="878" y="651"/>
                </a:lnTo>
                <a:lnTo>
                  <a:pt x="881" y="649"/>
                </a:lnTo>
                <a:lnTo>
                  <a:pt x="883" y="649"/>
                </a:lnTo>
                <a:lnTo>
                  <a:pt x="887" y="652"/>
                </a:lnTo>
                <a:lnTo>
                  <a:pt x="891" y="654"/>
                </a:lnTo>
                <a:lnTo>
                  <a:pt x="891" y="654"/>
                </a:lnTo>
                <a:lnTo>
                  <a:pt x="898" y="664"/>
                </a:lnTo>
                <a:lnTo>
                  <a:pt x="904" y="673"/>
                </a:lnTo>
                <a:lnTo>
                  <a:pt x="915" y="690"/>
                </a:lnTo>
                <a:lnTo>
                  <a:pt x="922" y="697"/>
                </a:lnTo>
                <a:lnTo>
                  <a:pt x="928" y="704"/>
                </a:lnTo>
                <a:lnTo>
                  <a:pt x="936" y="709"/>
                </a:lnTo>
                <a:lnTo>
                  <a:pt x="946" y="712"/>
                </a:lnTo>
                <a:lnTo>
                  <a:pt x="946" y="712"/>
                </a:lnTo>
                <a:lnTo>
                  <a:pt x="973" y="721"/>
                </a:lnTo>
                <a:lnTo>
                  <a:pt x="1009" y="731"/>
                </a:lnTo>
                <a:lnTo>
                  <a:pt x="1027" y="736"/>
                </a:lnTo>
                <a:lnTo>
                  <a:pt x="1043" y="738"/>
                </a:lnTo>
                <a:lnTo>
                  <a:pt x="1055" y="739"/>
                </a:lnTo>
                <a:lnTo>
                  <a:pt x="1060" y="738"/>
                </a:lnTo>
                <a:lnTo>
                  <a:pt x="1064" y="737"/>
                </a:lnTo>
                <a:lnTo>
                  <a:pt x="1064" y="737"/>
                </a:lnTo>
                <a:lnTo>
                  <a:pt x="1066" y="735"/>
                </a:lnTo>
                <a:lnTo>
                  <a:pt x="1068" y="732"/>
                </a:lnTo>
                <a:lnTo>
                  <a:pt x="1070" y="726"/>
                </a:lnTo>
                <a:lnTo>
                  <a:pt x="1070" y="718"/>
                </a:lnTo>
                <a:lnTo>
                  <a:pt x="1068" y="711"/>
                </a:lnTo>
                <a:lnTo>
                  <a:pt x="1066" y="699"/>
                </a:lnTo>
                <a:lnTo>
                  <a:pt x="1066" y="696"/>
                </a:lnTo>
                <a:lnTo>
                  <a:pt x="1067" y="695"/>
                </a:lnTo>
                <a:lnTo>
                  <a:pt x="1068" y="695"/>
                </a:lnTo>
                <a:lnTo>
                  <a:pt x="1068" y="695"/>
                </a:lnTo>
                <a:lnTo>
                  <a:pt x="1073" y="695"/>
                </a:lnTo>
                <a:lnTo>
                  <a:pt x="1077" y="695"/>
                </a:lnTo>
                <a:lnTo>
                  <a:pt x="1080" y="695"/>
                </a:lnTo>
                <a:lnTo>
                  <a:pt x="1083" y="696"/>
                </a:lnTo>
                <a:lnTo>
                  <a:pt x="1087" y="700"/>
                </a:lnTo>
                <a:lnTo>
                  <a:pt x="1092" y="706"/>
                </a:lnTo>
                <a:lnTo>
                  <a:pt x="1098" y="715"/>
                </a:lnTo>
                <a:lnTo>
                  <a:pt x="1098" y="715"/>
                </a:lnTo>
                <a:lnTo>
                  <a:pt x="1104" y="725"/>
                </a:lnTo>
                <a:lnTo>
                  <a:pt x="1109" y="732"/>
                </a:lnTo>
                <a:lnTo>
                  <a:pt x="1115" y="742"/>
                </a:lnTo>
                <a:lnTo>
                  <a:pt x="1118" y="744"/>
                </a:lnTo>
                <a:lnTo>
                  <a:pt x="1122" y="746"/>
                </a:lnTo>
                <a:lnTo>
                  <a:pt x="1127" y="744"/>
                </a:lnTo>
                <a:lnTo>
                  <a:pt x="1134" y="742"/>
                </a:lnTo>
                <a:lnTo>
                  <a:pt x="1134" y="742"/>
                </a:lnTo>
                <a:lnTo>
                  <a:pt x="1148" y="737"/>
                </a:lnTo>
                <a:lnTo>
                  <a:pt x="1157" y="733"/>
                </a:lnTo>
                <a:lnTo>
                  <a:pt x="1161" y="731"/>
                </a:lnTo>
                <a:lnTo>
                  <a:pt x="1165" y="728"/>
                </a:lnTo>
                <a:lnTo>
                  <a:pt x="1168" y="723"/>
                </a:lnTo>
                <a:lnTo>
                  <a:pt x="1171" y="717"/>
                </a:lnTo>
                <a:lnTo>
                  <a:pt x="1171" y="717"/>
                </a:lnTo>
                <a:lnTo>
                  <a:pt x="1173" y="710"/>
                </a:lnTo>
                <a:lnTo>
                  <a:pt x="1176" y="702"/>
                </a:lnTo>
                <a:lnTo>
                  <a:pt x="1177" y="689"/>
                </a:lnTo>
                <a:lnTo>
                  <a:pt x="1178" y="683"/>
                </a:lnTo>
                <a:lnTo>
                  <a:pt x="1181" y="679"/>
                </a:lnTo>
                <a:lnTo>
                  <a:pt x="1185" y="675"/>
                </a:lnTo>
                <a:lnTo>
                  <a:pt x="1191" y="675"/>
                </a:lnTo>
                <a:lnTo>
                  <a:pt x="1191" y="675"/>
                </a:lnTo>
                <a:lnTo>
                  <a:pt x="1198" y="675"/>
                </a:lnTo>
                <a:lnTo>
                  <a:pt x="1204" y="676"/>
                </a:lnTo>
                <a:lnTo>
                  <a:pt x="1213" y="680"/>
                </a:lnTo>
                <a:lnTo>
                  <a:pt x="1215" y="680"/>
                </a:lnTo>
                <a:lnTo>
                  <a:pt x="1218" y="678"/>
                </a:lnTo>
                <a:lnTo>
                  <a:pt x="1218" y="673"/>
                </a:lnTo>
                <a:lnTo>
                  <a:pt x="1219" y="665"/>
                </a:lnTo>
                <a:lnTo>
                  <a:pt x="1219" y="665"/>
                </a:lnTo>
                <a:lnTo>
                  <a:pt x="1218" y="659"/>
                </a:lnTo>
                <a:lnTo>
                  <a:pt x="1217" y="654"/>
                </a:lnTo>
                <a:lnTo>
                  <a:pt x="1213" y="642"/>
                </a:lnTo>
                <a:lnTo>
                  <a:pt x="1202" y="618"/>
                </a:lnTo>
                <a:lnTo>
                  <a:pt x="1197" y="609"/>
                </a:lnTo>
                <a:lnTo>
                  <a:pt x="1196" y="601"/>
                </a:lnTo>
                <a:lnTo>
                  <a:pt x="1197" y="600"/>
                </a:lnTo>
                <a:lnTo>
                  <a:pt x="1198" y="599"/>
                </a:lnTo>
                <a:lnTo>
                  <a:pt x="1202" y="599"/>
                </a:lnTo>
                <a:lnTo>
                  <a:pt x="1207" y="600"/>
                </a:lnTo>
                <a:lnTo>
                  <a:pt x="1207" y="600"/>
                </a:lnTo>
                <a:lnTo>
                  <a:pt x="1215" y="605"/>
                </a:lnTo>
                <a:lnTo>
                  <a:pt x="1223" y="611"/>
                </a:lnTo>
                <a:lnTo>
                  <a:pt x="1228" y="617"/>
                </a:lnTo>
                <a:lnTo>
                  <a:pt x="1233" y="622"/>
                </a:lnTo>
                <a:lnTo>
                  <a:pt x="1236" y="627"/>
                </a:lnTo>
                <a:lnTo>
                  <a:pt x="1239" y="631"/>
                </a:lnTo>
                <a:lnTo>
                  <a:pt x="1244" y="633"/>
                </a:lnTo>
                <a:lnTo>
                  <a:pt x="1249" y="632"/>
                </a:lnTo>
                <a:lnTo>
                  <a:pt x="1249" y="632"/>
                </a:lnTo>
                <a:lnTo>
                  <a:pt x="1255" y="630"/>
                </a:lnTo>
                <a:lnTo>
                  <a:pt x="1259" y="625"/>
                </a:lnTo>
                <a:lnTo>
                  <a:pt x="1265" y="615"/>
                </a:lnTo>
                <a:lnTo>
                  <a:pt x="1267" y="612"/>
                </a:lnTo>
                <a:lnTo>
                  <a:pt x="1270" y="610"/>
                </a:lnTo>
                <a:lnTo>
                  <a:pt x="1272" y="612"/>
                </a:lnTo>
                <a:lnTo>
                  <a:pt x="1276" y="617"/>
                </a:lnTo>
                <a:lnTo>
                  <a:pt x="1276" y="617"/>
                </a:lnTo>
                <a:lnTo>
                  <a:pt x="1278" y="621"/>
                </a:lnTo>
                <a:lnTo>
                  <a:pt x="1280" y="625"/>
                </a:lnTo>
                <a:lnTo>
                  <a:pt x="1278" y="631"/>
                </a:lnTo>
                <a:lnTo>
                  <a:pt x="1277" y="637"/>
                </a:lnTo>
                <a:lnTo>
                  <a:pt x="1275" y="642"/>
                </a:lnTo>
                <a:lnTo>
                  <a:pt x="1273" y="647"/>
                </a:lnTo>
                <a:lnTo>
                  <a:pt x="1273" y="649"/>
                </a:lnTo>
                <a:lnTo>
                  <a:pt x="1273" y="652"/>
                </a:lnTo>
                <a:lnTo>
                  <a:pt x="1276" y="654"/>
                </a:lnTo>
                <a:lnTo>
                  <a:pt x="1278" y="657"/>
                </a:lnTo>
                <a:lnTo>
                  <a:pt x="1290" y="663"/>
                </a:lnTo>
                <a:lnTo>
                  <a:pt x="1290" y="663"/>
                </a:lnTo>
                <a:lnTo>
                  <a:pt x="1301" y="667"/>
                </a:lnTo>
                <a:lnTo>
                  <a:pt x="1310" y="668"/>
                </a:lnTo>
                <a:lnTo>
                  <a:pt x="1318" y="667"/>
                </a:lnTo>
                <a:lnTo>
                  <a:pt x="1323" y="665"/>
                </a:lnTo>
                <a:lnTo>
                  <a:pt x="1328" y="663"/>
                </a:lnTo>
                <a:lnTo>
                  <a:pt x="1331" y="662"/>
                </a:lnTo>
                <a:lnTo>
                  <a:pt x="1334" y="663"/>
                </a:lnTo>
                <a:lnTo>
                  <a:pt x="1336" y="668"/>
                </a:lnTo>
                <a:lnTo>
                  <a:pt x="1336" y="668"/>
                </a:lnTo>
                <a:lnTo>
                  <a:pt x="1339" y="674"/>
                </a:lnTo>
                <a:lnTo>
                  <a:pt x="1341" y="681"/>
                </a:lnTo>
                <a:lnTo>
                  <a:pt x="1344" y="689"/>
                </a:lnTo>
                <a:lnTo>
                  <a:pt x="1346" y="695"/>
                </a:lnTo>
                <a:lnTo>
                  <a:pt x="1350" y="699"/>
                </a:lnTo>
                <a:lnTo>
                  <a:pt x="1352" y="700"/>
                </a:lnTo>
                <a:lnTo>
                  <a:pt x="1356" y="700"/>
                </a:lnTo>
                <a:lnTo>
                  <a:pt x="1359" y="700"/>
                </a:lnTo>
                <a:lnTo>
                  <a:pt x="1362" y="697"/>
                </a:lnTo>
                <a:lnTo>
                  <a:pt x="1372" y="690"/>
                </a:lnTo>
                <a:lnTo>
                  <a:pt x="1372" y="690"/>
                </a:lnTo>
                <a:lnTo>
                  <a:pt x="1381" y="679"/>
                </a:lnTo>
                <a:lnTo>
                  <a:pt x="1388" y="668"/>
                </a:lnTo>
                <a:lnTo>
                  <a:pt x="1397" y="651"/>
                </a:lnTo>
                <a:lnTo>
                  <a:pt x="1399" y="644"/>
                </a:lnTo>
                <a:lnTo>
                  <a:pt x="1402" y="643"/>
                </a:lnTo>
                <a:lnTo>
                  <a:pt x="1403" y="643"/>
                </a:lnTo>
                <a:lnTo>
                  <a:pt x="1404" y="644"/>
                </a:lnTo>
                <a:lnTo>
                  <a:pt x="1407" y="652"/>
                </a:lnTo>
                <a:lnTo>
                  <a:pt x="1407" y="652"/>
                </a:lnTo>
                <a:lnTo>
                  <a:pt x="1413" y="674"/>
                </a:lnTo>
                <a:lnTo>
                  <a:pt x="1415" y="685"/>
                </a:lnTo>
                <a:lnTo>
                  <a:pt x="1420" y="695"/>
                </a:lnTo>
                <a:lnTo>
                  <a:pt x="1425" y="702"/>
                </a:lnTo>
                <a:lnTo>
                  <a:pt x="1428" y="705"/>
                </a:lnTo>
                <a:lnTo>
                  <a:pt x="1432" y="707"/>
                </a:lnTo>
                <a:lnTo>
                  <a:pt x="1436" y="707"/>
                </a:lnTo>
                <a:lnTo>
                  <a:pt x="1440" y="707"/>
                </a:lnTo>
                <a:lnTo>
                  <a:pt x="1446" y="705"/>
                </a:lnTo>
                <a:lnTo>
                  <a:pt x="1452" y="702"/>
                </a:lnTo>
                <a:lnTo>
                  <a:pt x="1452" y="702"/>
                </a:lnTo>
                <a:lnTo>
                  <a:pt x="1462" y="695"/>
                </a:lnTo>
                <a:lnTo>
                  <a:pt x="1470" y="688"/>
                </a:lnTo>
                <a:lnTo>
                  <a:pt x="1475" y="681"/>
                </a:lnTo>
                <a:lnTo>
                  <a:pt x="1477" y="676"/>
                </a:lnTo>
                <a:lnTo>
                  <a:pt x="1480" y="673"/>
                </a:lnTo>
                <a:lnTo>
                  <a:pt x="1482" y="672"/>
                </a:lnTo>
                <a:lnTo>
                  <a:pt x="1486" y="672"/>
                </a:lnTo>
                <a:lnTo>
                  <a:pt x="1492" y="675"/>
                </a:lnTo>
                <a:lnTo>
                  <a:pt x="1492" y="675"/>
                </a:lnTo>
                <a:lnTo>
                  <a:pt x="1504" y="683"/>
                </a:lnTo>
                <a:lnTo>
                  <a:pt x="1511" y="685"/>
                </a:lnTo>
                <a:lnTo>
                  <a:pt x="1517" y="686"/>
                </a:lnTo>
                <a:lnTo>
                  <a:pt x="1524" y="686"/>
                </a:lnTo>
                <a:lnTo>
                  <a:pt x="1533" y="685"/>
                </a:lnTo>
                <a:lnTo>
                  <a:pt x="1543" y="681"/>
                </a:lnTo>
                <a:lnTo>
                  <a:pt x="1555" y="675"/>
                </a:lnTo>
                <a:lnTo>
                  <a:pt x="1555" y="675"/>
                </a:lnTo>
                <a:lnTo>
                  <a:pt x="1567" y="668"/>
                </a:lnTo>
                <a:lnTo>
                  <a:pt x="1577" y="659"/>
                </a:lnTo>
                <a:lnTo>
                  <a:pt x="1593" y="644"/>
                </a:lnTo>
                <a:lnTo>
                  <a:pt x="1599" y="639"/>
                </a:lnTo>
                <a:lnTo>
                  <a:pt x="1606" y="636"/>
                </a:lnTo>
                <a:lnTo>
                  <a:pt x="1609" y="636"/>
                </a:lnTo>
                <a:lnTo>
                  <a:pt x="1613" y="635"/>
                </a:lnTo>
                <a:lnTo>
                  <a:pt x="1615" y="636"/>
                </a:lnTo>
                <a:lnTo>
                  <a:pt x="1620" y="637"/>
                </a:lnTo>
                <a:lnTo>
                  <a:pt x="1620" y="637"/>
                </a:lnTo>
                <a:lnTo>
                  <a:pt x="1634" y="643"/>
                </a:lnTo>
                <a:lnTo>
                  <a:pt x="1639" y="646"/>
                </a:lnTo>
                <a:lnTo>
                  <a:pt x="1644" y="646"/>
                </a:lnTo>
                <a:lnTo>
                  <a:pt x="1648" y="646"/>
                </a:lnTo>
                <a:lnTo>
                  <a:pt x="1653" y="644"/>
                </a:lnTo>
                <a:lnTo>
                  <a:pt x="1660" y="639"/>
                </a:lnTo>
                <a:lnTo>
                  <a:pt x="1660" y="639"/>
                </a:lnTo>
                <a:lnTo>
                  <a:pt x="1667" y="635"/>
                </a:lnTo>
                <a:lnTo>
                  <a:pt x="1672" y="632"/>
                </a:lnTo>
                <a:lnTo>
                  <a:pt x="1675" y="631"/>
                </a:lnTo>
                <a:lnTo>
                  <a:pt x="1677" y="632"/>
                </a:lnTo>
                <a:lnTo>
                  <a:pt x="1682" y="635"/>
                </a:lnTo>
                <a:lnTo>
                  <a:pt x="1682" y="635"/>
                </a:lnTo>
                <a:lnTo>
                  <a:pt x="1688" y="639"/>
                </a:lnTo>
                <a:lnTo>
                  <a:pt x="1697" y="643"/>
                </a:lnTo>
                <a:lnTo>
                  <a:pt x="1733" y="658"/>
                </a:lnTo>
                <a:lnTo>
                  <a:pt x="1733" y="658"/>
                </a:lnTo>
                <a:lnTo>
                  <a:pt x="1756" y="667"/>
                </a:lnTo>
                <a:lnTo>
                  <a:pt x="1766" y="669"/>
                </a:lnTo>
                <a:lnTo>
                  <a:pt x="1774" y="670"/>
                </a:lnTo>
                <a:lnTo>
                  <a:pt x="1781" y="670"/>
                </a:lnTo>
                <a:lnTo>
                  <a:pt x="1787" y="670"/>
                </a:lnTo>
                <a:lnTo>
                  <a:pt x="1793" y="668"/>
                </a:lnTo>
                <a:lnTo>
                  <a:pt x="1801" y="665"/>
                </a:lnTo>
                <a:lnTo>
                  <a:pt x="1801" y="665"/>
                </a:lnTo>
                <a:lnTo>
                  <a:pt x="1807" y="660"/>
                </a:lnTo>
                <a:lnTo>
                  <a:pt x="1812" y="653"/>
                </a:lnTo>
                <a:lnTo>
                  <a:pt x="1816" y="646"/>
                </a:lnTo>
                <a:lnTo>
                  <a:pt x="1819" y="637"/>
                </a:lnTo>
                <a:lnTo>
                  <a:pt x="1822" y="623"/>
                </a:lnTo>
                <a:lnTo>
                  <a:pt x="1823" y="617"/>
                </a:lnTo>
                <a:lnTo>
                  <a:pt x="1760" y="600"/>
                </a:lnTo>
                <a:lnTo>
                  <a:pt x="1818" y="583"/>
                </a:lnTo>
                <a:lnTo>
                  <a:pt x="1818" y="583"/>
                </a:lnTo>
                <a:lnTo>
                  <a:pt x="1818" y="578"/>
                </a:lnTo>
                <a:lnTo>
                  <a:pt x="1818" y="573"/>
                </a:lnTo>
                <a:lnTo>
                  <a:pt x="1816" y="570"/>
                </a:lnTo>
                <a:lnTo>
                  <a:pt x="1816" y="570"/>
                </a:lnTo>
                <a:lnTo>
                  <a:pt x="1812" y="568"/>
                </a:lnTo>
                <a:lnTo>
                  <a:pt x="1807" y="567"/>
                </a:lnTo>
                <a:lnTo>
                  <a:pt x="1796" y="565"/>
                </a:lnTo>
                <a:lnTo>
                  <a:pt x="1796" y="565"/>
                </a:lnTo>
                <a:lnTo>
                  <a:pt x="1792" y="565"/>
                </a:lnTo>
                <a:lnTo>
                  <a:pt x="1786" y="565"/>
                </a:lnTo>
                <a:lnTo>
                  <a:pt x="1775" y="568"/>
                </a:lnTo>
                <a:lnTo>
                  <a:pt x="1760" y="573"/>
                </a:lnTo>
                <a:lnTo>
                  <a:pt x="1753" y="568"/>
                </a:lnTo>
                <a:lnTo>
                  <a:pt x="1682" y="563"/>
                </a:lnTo>
                <a:lnTo>
                  <a:pt x="1682" y="563"/>
                </a:lnTo>
                <a:lnTo>
                  <a:pt x="1686" y="560"/>
                </a:lnTo>
                <a:lnTo>
                  <a:pt x="1690" y="557"/>
                </a:lnTo>
                <a:lnTo>
                  <a:pt x="1693" y="552"/>
                </a:lnTo>
                <a:lnTo>
                  <a:pt x="1698" y="544"/>
                </a:lnTo>
                <a:lnTo>
                  <a:pt x="1702" y="533"/>
                </a:lnTo>
                <a:lnTo>
                  <a:pt x="1704" y="519"/>
                </a:lnTo>
                <a:lnTo>
                  <a:pt x="1706" y="500"/>
                </a:lnTo>
                <a:lnTo>
                  <a:pt x="1706" y="500"/>
                </a:lnTo>
                <a:lnTo>
                  <a:pt x="1703" y="480"/>
                </a:lnTo>
                <a:lnTo>
                  <a:pt x="1699" y="463"/>
                </a:lnTo>
                <a:lnTo>
                  <a:pt x="1695" y="448"/>
                </a:lnTo>
                <a:lnTo>
                  <a:pt x="1688" y="435"/>
                </a:lnTo>
                <a:lnTo>
                  <a:pt x="1683" y="425"/>
                </a:lnTo>
                <a:lnTo>
                  <a:pt x="1677" y="417"/>
                </a:lnTo>
                <a:lnTo>
                  <a:pt x="1672" y="410"/>
                </a:lnTo>
                <a:lnTo>
                  <a:pt x="1680" y="405"/>
                </a:lnTo>
                <a:lnTo>
                  <a:pt x="1695" y="405"/>
                </a:lnTo>
                <a:lnTo>
                  <a:pt x="1695" y="426"/>
                </a:lnTo>
                <a:lnTo>
                  <a:pt x="1711" y="433"/>
                </a:lnTo>
                <a:lnTo>
                  <a:pt x="1711" y="426"/>
                </a:lnTo>
                <a:lnTo>
                  <a:pt x="1706" y="415"/>
                </a:lnTo>
                <a:lnTo>
                  <a:pt x="1706" y="407"/>
                </a:lnTo>
                <a:lnTo>
                  <a:pt x="1723" y="407"/>
                </a:lnTo>
                <a:lnTo>
                  <a:pt x="1723" y="446"/>
                </a:lnTo>
                <a:lnTo>
                  <a:pt x="1723" y="446"/>
                </a:lnTo>
                <a:lnTo>
                  <a:pt x="1723" y="448"/>
                </a:lnTo>
                <a:lnTo>
                  <a:pt x="1724" y="449"/>
                </a:lnTo>
                <a:lnTo>
                  <a:pt x="1728" y="451"/>
                </a:lnTo>
                <a:lnTo>
                  <a:pt x="1728" y="451"/>
                </a:lnTo>
                <a:lnTo>
                  <a:pt x="1732" y="449"/>
                </a:lnTo>
                <a:lnTo>
                  <a:pt x="1735" y="448"/>
                </a:lnTo>
                <a:lnTo>
                  <a:pt x="1738" y="446"/>
                </a:lnTo>
                <a:lnTo>
                  <a:pt x="1738" y="405"/>
                </a:lnTo>
                <a:lnTo>
                  <a:pt x="1755" y="415"/>
                </a:lnTo>
                <a:lnTo>
                  <a:pt x="1765" y="298"/>
                </a:lnTo>
                <a:lnTo>
                  <a:pt x="1713" y="275"/>
                </a:lnTo>
                <a:lnTo>
                  <a:pt x="1706" y="311"/>
                </a:lnTo>
                <a:lnTo>
                  <a:pt x="1706" y="311"/>
                </a:lnTo>
                <a:lnTo>
                  <a:pt x="1696" y="295"/>
                </a:lnTo>
                <a:lnTo>
                  <a:pt x="1688" y="284"/>
                </a:lnTo>
                <a:lnTo>
                  <a:pt x="1682" y="278"/>
                </a:lnTo>
                <a:lnTo>
                  <a:pt x="1682" y="278"/>
                </a:lnTo>
                <a:lnTo>
                  <a:pt x="1677" y="275"/>
                </a:lnTo>
                <a:lnTo>
                  <a:pt x="1669" y="272"/>
                </a:lnTo>
                <a:lnTo>
                  <a:pt x="1657" y="268"/>
                </a:lnTo>
                <a:lnTo>
                  <a:pt x="1650" y="268"/>
                </a:lnTo>
                <a:lnTo>
                  <a:pt x="1643" y="268"/>
                </a:lnTo>
                <a:lnTo>
                  <a:pt x="1643" y="268"/>
                </a:lnTo>
                <a:lnTo>
                  <a:pt x="1635" y="270"/>
                </a:lnTo>
                <a:lnTo>
                  <a:pt x="1630" y="274"/>
                </a:lnTo>
                <a:lnTo>
                  <a:pt x="1625" y="279"/>
                </a:lnTo>
                <a:lnTo>
                  <a:pt x="1622" y="285"/>
                </a:lnTo>
                <a:lnTo>
                  <a:pt x="1618" y="296"/>
                </a:lnTo>
                <a:lnTo>
                  <a:pt x="1618" y="300"/>
                </a:lnTo>
                <a:lnTo>
                  <a:pt x="1618" y="300"/>
                </a:lnTo>
                <a:lnTo>
                  <a:pt x="1615" y="300"/>
                </a:lnTo>
                <a:lnTo>
                  <a:pt x="1613" y="301"/>
                </a:lnTo>
                <a:lnTo>
                  <a:pt x="1612" y="304"/>
                </a:lnTo>
                <a:lnTo>
                  <a:pt x="1612" y="304"/>
                </a:lnTo>
                <a:lnTo>
                  <a:pt x="1612" y="306"/>
                </a:lnTo>
                <a:lnTo>
                  <a:pt x="1613" y="307"/>
                </a:lnTo>
                <a:lnTo>
                  <a:pt x="1612" y="310"/>
                </a:lnTo>
                <a:lnTo>
                  <a:pt x="1609" y="311"/>
                </a:lnTo>
                <a:lnTo>
                  <a:pt x="1609" y="311"/>
                </a:lnTo>
                <a:lnTo>
                  <a:pt x="1598" y="315"/>
                </a:lnTo>
                <a:lnTo>
                  <a:pt x="1590" y="319"/>
                </a:lnTo>
                <a:lnTo>
                  <a:pt x="1575" y="326"/>
                </a:lnTo>
                <a:lnTo>
                  <a:pt x="1575" y="326"/>
                </a:lnTo>
                <a:lnTo>
                  <a:pt x="1556" y="323"/>
                </a:lnTo>
                <a:lnTo>
                  <a:pt x="1543" y="322"/>
                </a:lnTo>
                <a:lnTo>
                  <a:pt x="1538" y="322"/>
                </a:lnTo>
                <a:lnTo>
                  <a:pt x="1535" y="323"/>
                </a:lnTo>
                <a:lnTo>
                  <a:pt x="1535" y="323"/>
                </a:lnTo>
                <a:lnTo>
                  <a:pt x="1525" y="336"/>
                </a:lnTo>
                <a:lnTo>
                  <a:pt x="1520" y="343"/>
                </a:lnTo>
                <a:lnTo>
                  <a:pt x="1517" y="351"/>
                </a:lnTo>
                <a:lnTo>
                  <a:pt x="1517" y="351"/>
                </a:lnTo>
                <a:lnTo>
                  <a:pt x="1514" y="358"/>
                </a:lnTo>
                <a:lnTo>
                  <a:pt x="1514" y="361"/>
                </a:lnTo>
                <a:lnTo>
                  <a:pt x="1514" y="363"/>
                </a:lnTo>
                <a:lnTo>
                  <a:pt x="1514" y="363"/>
                </a:lnTo>
                <a:lnTo>
                  <a:pt x="1517" y="369"/>
                </a:lnTo>
                <a:lnTo>
                  <a:pt x="1517" y="373"/>
                </a:lnTo>
                <a:lnTo>
                  <a:pt x="1529" y="380"/>
                </a:lnTo>
                <a:lnTo>
                  <a:pt x="1529" y="385"/>
                </a:lnTo>
                <a:lnTo>
                  <a:pt x="1529" y="385"/>
                </a:lnTo>
                <a:lnTo>
                  <a:pt x="1519" y="383"/>
                </a:lnTo>
                <a:lnTo>
                  <a:pt x="1487" y="375"/>
                </a:lnTo>
                <a:lnTo>
                  <a:pt x="1435" y="365"/>
                </a:lnTo>
                <a:lnTo>
                  <a:pt x="1401" y="361"/>
                </a:lnTo>
                <a:lnTo>
                  <a:pt x="1361" y="356"/>
                </a:lnTo>
                <a:lnTo>
                  <a:pt x="1361" y="356"/>
                </a:lnTo>
                <a:lnTo>
                  <a:pt x="1283" y="347"/>
                </a:lnTo>
                <a:lnTo>
                  <a:pt x="1219" y="341"/>
                </a:lnTo>
                <a:lnTo>
                  <a:pt x="1159" y="336"/>
                </a:lnTo>
                <a:lnTo>
                  <a:pt x="1159" y="336"/>
                </a:lnTo>
                <a:lnTo>
                  <a:pt x="1108" y="221"/>
                </a:lnTo>
                <a:lnTo>
                  <a:pt x="1108" y="221"/>
                </a:lnTo>
                <a:lnTo>
                  <a:pt x="1104" y="212"/>
                </a:lnTo>
                <a:lnTo>
                  <a:pt x="1098" y="203"/>
                </a:lnTo>
                <a:lnTo>
                  <a:pt x="1073" y="168"/>
                </a:lnTo>
                <a:lnTo>
                  <a:pt x="1073" y="168"/>
                </a:lnTo>
                <a:lnTo>
                  <a:pt x="1056" y="146"/>
                </a:lnTo>
                <a:lnTo>
                  <a:pt x="1041" y="128"/>
                </a:lnTo>
                <a:lnTo>
                  <a:pt x="1025" y="114"/>
                </a:lnTo>
                <a:lnTo>
                  <a:pt x="1025" y="114"/>
                </a:lnTo>
                <a:lnTo>
                  <a:pt x="1027" y="106"/>
                </a:lnTo>
                <a:lnTo>
                  <a:pt x="1028" y="90"/>
                </a:lnTo>
                <a:lnTo>
                  <a:pt x="1027" y="80"/>
                </a:lnTo>
                <a:lnTo>
                  <a:pt x="1025" y="70"/>
                </a:lnTo>
                <a:lnTo>
                  <a:pt x="1022" y="63"/>
                </a:lnTo>
                <a:lnTo>
                  <a:pt x="1019" y="59"/>
                </a:lnTo>
                <a:lnTo>
                  <a:pt x="1015" y="56"/>
                </a:lnTo>
                <a:lnTo>
                  <a:pt x="1015" y="56"/>
                </a:lnTo>
                <a:lnTo>
                  <a:pt x="1004" y="48"/>
                </a:lnTo>
                <a:lnTo>
                  <a:pt x="994" y="45"/>
                </a:lnTo>
                <a:lnTo>
                  <a:pt x="983" y="42"/>
                </a:lnTo>
                <a:lnTo>
                  <a:pt x="968" y="41"/>
                </a:lnTo>
                <a:lnTo>
                  <a:pt x="968" y="41"/>
                </a:lnTo>
                <a:lnTo>
                  <a:pt x="940" y="40"/>
                </a:lnTo>
                <a:lnTo>
                  <a:pt x="891" y="38"/>
                </a:lnTo>
                <a:lnTo>
                  <a:pt x="891" y="38"/>
                </a:lnTo>
                <a:lnTo>
                  <a:pt x="815" y="38"/>
                </a:lnTo>
                <a:lnTo>
                  <a:pt x="784" y="40"/>
                </a:lnTo>
                <a:lnTo>
                  <a:pt x="772" y="42"/>
                </a:lnTo>
                <a:lnTo>
                  <a:pt x="762" y="43"/>
                </a:lnTo>
                <a:lnTo>
                  <a:pt x="762" y="43"/>
                </a:lnTo>
                <a:lnTo>
                  <a:pt x="746" y="49"/>
                </a:lnTo>
                <a:lnTo>
                  <a:pt x="731" y="56"/>
                </a:lnTo>
                <a:lnTo>
                  <a:pt x="718" y="63"/>
                </a:lnTo>
                <a:lnTo>
                  <a:pt x="718" y="63"/>
                </a:lnTo>
                <a:lnTo>
                  <a:pt x="715" y="58"/>
                </a:lnTo>
                <a:lnTo>
                  <a:pt x="707" y="46"/>
                </a:lnTo>
                <a:lnTo>
                  <a:pt x="702" y="38"/>
                </a:lnTo>
                <a:lnTo>
                  <a:pt x="694" y="30"/>
                </a:lnTo>
                <a:lnTo>
                  <a:pt x="686" y="22"/>
                </a:lnTo>
                <a:lnTo>
                  <a:pt x="675" y="16"/>
                </a:lnTo>
                <a:lnTo>
                  <a:pt x="675" y="16"/>
                </a:lnTo>
                <a:lnTo>
                  <a:pt x="663" y="11"/>
                </a:lnTo>
                <a:lnTo>
                  <a:pt x="651" y="6"/>
                </a:lnTo>
                <a:lnTo>
                  <a:pt x="639" y="3"/>
                </a:lnTo>
                <a:lnTo>
                  <a:pt x="626" y="0"/>
                </a:lnTo>
                <a:lnTo>
                  <a:pt x="614" y="0"/>
                </a:lnTo>
                <a:lnTo>
                  <a:pt x="603" y="1"/>
                </a:lnTo>
                <a:lnTo>
                  <a:pt x="592" y="5"/>
                </a:lnTo>
                <a:lnTo>
                  <a:pt x="587" y="8"/>
                </a:lnTo>
                <a:lnTo>
                  <a:pt x="582" y="11"/>
                </a:lnTo>
                <a:lnTo>
                  <a:pt x="582" y="11"/>
                </a:lnTo>
                <a:lnTo>
                  <a:pt x="566" y="27"/>
                </a:lnTo>
                <a:lnTo>
                  <a:pt x="551" y="43"/>
                </a:lnTo>
                <a:lnTo>
                  <a:pt x="545" y="52"/>
                </a:lnTo>
                <a:lnTo>
                  <a:pt x="541" y="59"/>
                </a:lnTo>
                <a:lnTo>
                  <a:pt x="539" y="66"/>
                </a:lnTo>
                <a:lnTo>
                  <a:pt x="538" y="72"/>
                </a:lnTo>
                <a:lnTo>
                  <a:pt x="538" y="72"/>
                </a:lnTo>
                <a:lnTo>
                  <a:pt x="536" y="88"/>
                </a:lnTo>
                <a:lnTo>
                  <a:pt x="538" y="94"/>
                </a:lnTo>
                <a:lnTo>
                  <a:pt x="538" y="94"/>
                </a:lnTo>
                <a:lnTo>
                  <a:pt x="531" y="96"/>
                </a:lnTo>
                <a:lnTo>
                  <a:pt x="525" y="101"/>
                </a:lnTo>
                <a:lnTo>
                  <a:pt x="518" y="107"/>
                </a:lnTo>
                <a:lnTo>
                  <a:pt x="510" y="117"/>
                </a:lnTo>
                <a:lnTo>
                  <a:pt x="503" y="128"/>
                </a:lnTo>
                <a:lnTo>
                  <a:pt x="498" y="143"/>
                </a:lnTo>
                <a:lnTo>
                  <a:pt x="496" y="152"/>
                </a:lnTo>
                <a:lnTo>
                  <a:pt x="494" y="161"/>
                </a:lnTo>
                <a:lnTo>
                  <a:pt x="494" y="161"/>
                </a:lnTo>
                <a:lnTo>
                  <a:pt x="494" y="170"/>
                </a:lnTo>
                <a:lnTo>
                  <a:pt x="494" y="179"/>
                </a:lnTo>
                <a:lnTo>
                  <a:pt x="496" y="188"/>
                </a:lnTo>
                <a:lnTo>
                  <a:pt x="497" y="195"/>
                </a:lnTo>
                <a:lnTo>
                  <a:pt x="502" y="209"/>
                </a:lnTo>
                <a:lnTo>
                  <a:pt x="508" y="220"/>
                </a:lnTo>
                <a:lnTo>
                  <a:pt x="515" y="231"/>
                </a:lnTo>
                <a:lnTo>
                  <a:pt x="524" y="240"/>
                </a:lnTo>
                <a:lnTo>
                  <a:pt x="538" y="253"/>
                </a:lnTo>
                <a:lnTo>
                  <a:pt x="538" y="253"/>
                </a:lnTo>
                <a:lnTo>
                  <a:pt x="552" y="269"/>
                </a:lnTo>
                <a:lnTo>
                  <a:pt x="573" y="286"/>
                </a:lnTo>
                <a:lnTo>
                  <a:pt x="593" y="301"/>
                </a:lnTo>
                <a:lnTo>
                  <a:pt x="602" y="306"/>
                </a:lnTo>
                <a:lnTo>
                  <a:pt x="607" y="309"/>
                </a:lnTo>
                <a:lnTo>
                  <a:pt x="607" y="309"/>
                </a:lnTo>
                <a:lnTo>
                  <a:pt x="612" y="307"/>
                </a:lnTo>
                <a:lnTo>
                  <a:pt x="618" y="307"/>
                </a:lnTo>
                <a:lnTo>
                  <a:pt x="629" y="304"/>
                </a:lnTo>
                <a:lnTo>
                  <a:pt x="642" y="298"/>
                </a:lnTo>
                <a:lnTo>
                  <a:pt x="642" y="298"/>
                </a:lnTo>
                <a:lnTo>
                  <a:pt x="678" y="317"/>
                </a:lnTo>
                <a:lnTo>
                  <a:pt x="704" y="330"/>
                </a:lnTo>
                <a:lnTo>
                  <a:pt x="714" y="333"/>
                </a:lnTo>
                <a:lnTo>
                  <a:pt x="720" y="336"/>
                </a:lnTo>
                <a:lnTo>
                  <a:pt x="760" y="336"/>
                </a:lnTo>
                <a:lnTo>
                  <a:pt x="760" y="346"/>
                </a:lnTo>
                <a:lnTo>
                  <a:pt x="760" y="346"/>
                </a:lnTo>
                <a:lnTo>
                  <a:pt x="667" y="343"/>
                </a:lnTo>
                <a:lnTo>
                  <a:pt x="602" y="342"/>
                </a:lnTo>
                <a:lnTo>
                  <a:pt x="580" y="342"/>
                </a:lnTo>
                <a:lnTo>
                  <a:pt x="570" y="343"/>
                </a:lnTo>
                <a:lnTo>
                  <a:pt x="570" y="343"/>
                </a:lnTo>
                <a:lnTo>
                  <a:pt x="563" y="348"/>
                </a:lnTo>
                <a:lnTo>
                  <a:pt x="555" y="356"/>
                </a:lnTo>
                <a:lnTo>
                  <a:pt x="545" y="365"/>
                </a:lnTo>
                <a:lnTo>
                  <a:pt x="545" y="365"/>
                </a:lnTo>
                <a:lnTo>
                  <a:pt x="528" y="367"/>
                </a:lnTo>
                <a:lnTo>
                  <a:pt x="497" y="370"/>
                </a:lnTo>
                <a:lnTo>
                  <a:pt x="497" y="370"/>
                </a:lnTo>
                <a:lnTo>
                  <a:pt x="476" y="375"/>
                </a:lnTo>
                <a:lnTo>
                  <a:pt x="446" y="385"/>
                </a:lnTo>
                <a:lnTo>
                  <a:pt x="407" y="398"/>
                </a:lnTo>
                <a:lnTo>
                  <a:pt x="226" y="383"/>
                </a:lnTo>
                <a:lnTo>
                  <a:pt x="234" y="321"/>
                </a:lnTo>
                <a:lnTo>
                  <a:pt x="234" y="321"/>
                </a:lnTo>
                <a:lnTo>
                  <a:pt x="266" y="298"/>
                </a:lnTo>
                <a:lnTo>
                  <a:pt x="266" y="298"/>
                </a:lnTo>
                <a:lnTo>
                  <a:pt x="279" y="289"/>
                </a:lnTo>
                <a:lnTo>
                  <a:pt x="286" y="286"/>
                </a:lnTo>
                <a:lnTo>
                  <a:pt x="292" y="285"/>
                </a:lnTo>
                <a:lnTo>
                  <a:pt x="292" y="285"/>
                </a:lnTo>
                <a:lnTo>
                  <a:pt x="298" y="285"/>
                </a:lnTo>
                <a:lnTo>
                  <a:pt x="303" y="284"/>
                </a:lnTo>
                <a:lnTo>
                  <a:pt x="307" y="283"/>
                </a:lnTo>
                <a:lnTo>
                  <a:pt x="309" y="278"/>
                </a:lnTo>
                <a:lnTo>
                  <a:pt x="309" y="278"/>
                </a:lnTo>
                <a:lnTo>
                  <a:pt x="313" y="268"/>
                </a:lnTo>
                <a:lnTo>
                  <a:pt x="314" y="264"/>
                </a:lnTo>
                <a:lnTo>
                  <a:pt x="313" y="262"/>
                </a:lnTo>
                <a:lnTo>
                  <a:pt x="312" y="258"/>
                </a:lnTo>
                <a:lnTo>
                  <a:pt x="312" y="258"/>
                </a:lnTo>
                <a:lnTo>
                  <a:pt x="308" y="254"/>
                </a:lnTo>
                <a:lnTo>
                  <a:pt x="305" y="252"/>
                </a:lnTo>
                <a:lnTo>
                  <a:pt x="300" y="248"/>
                </a:lnTo>
                <a:lnTo>
                  <a:pt x="289" y="238"/>
                </a:lnTo>
                <a:lnTo>
                  <a:pt x="289" y="238"/>
                </a:lnTo>
                <a:lnTo>
                  <a:pt x="282" y="231"/>
                </a:lnTo>
                <a:lnTo>
                  <a:pt x="276" y="222"/>
                </a:lnTo>
                <a:lnTo>
                  <a:pt x="271" y="214"/>
                </a:lnTo>
                <a:lnTo>
                  <a:pt x="267" y="206"/>
                </a:lnTo>
                <a:lnTo>
                  <a:pt x="262" y="191"/>
                </a:lnTo>
                <a:lnTo>
                  <a:pt x="258" y="180"/>
                </a:lnTo>
                <a:lnTo>
                  <a:pt x="258" y="180"/>
                </a:lnTo>
                <a:lnTo>
                  <a:pt x="247" y="162"/>
                </a:lnTo>
                <a:lnTo>
                  <a:pt x="239" y="148"/>
                </a:lnTo>
                <a:lnTo>
                  <a:pt x="239" y="148"/>
                </a:lnTo>
                <a:lnTo>
                  <a:pt x="234" y="179"/>
                </a:lnTo>
                <a:lnTo>
                  <a:pt x="224" y="249"/>
                </a:lnTo>
                <a:lnTo>
                  <a:pt x="212" y="351"/>
                </a:lnTo>
                <a:lnTo>
                  <a:pt x="212" y="351"/>
                </a:lnTo>
                <a:lnTo>
                  <a:pt x="208" y="353"/>
                </a:lnTo>
                <a:lnTo>
                  <a:pt x="207" y="356"/>
                </a:lnTo>
                <a:lnTo>
                  <a:pt x="207" y="361"/>
                </a:lnTo>
                <a:lnTo>
                  <a:pt x="207" y="361"/>
                </a:lnTo>
                <a:close/>
                <a:moveTo>
                  <a:pt x="871" y="314"/>
                </a:moveTo>
                <a:lnTo>
                  <a:pt x="891" y="316"/>
                </a:lnTo>
                <a:lnTo>
                  <a:pt x="891" y="316"/>
                </a:lnTo>
                <a:lnTo>
                  <a:pt x="893" y="321"/>
                </a:lnTo>
                <a:lnTo>
                  <a:pt x="894" y="325"/>
                </a:lnTo>
                <a:lnTo>
                  <a:pt x="896" y="328"/>
                </a:lnTo>
                <a:lnTo>
                  <a:pt x="896" y="328"/>
                </a:lnTo>
                <a:lnTo>
                  <a:pt x="894" y="337"/>
                </a:lnTo>
                <a:lnTo>
                  <a:pt x="893" y="343"/>
                </a:lnTo>
                <a:lnTo>
                  <a:pt x="878" y="343"/>
                </a:lnTo>
                <a:lnTo>
                  <a:pt x="878" y="343"/>
                </a:lnTo>
                <a:lnTo>
                  <a:pt x="877" y="337"/>
                </a:lnTo>
                <a:lnTo>
                  <a:pt x="876" y="326"/>
                </a:lnTo>
                <a:lnTo>
                  <a:pt x="876" y="326"/>
                </a:lnTo>
                <a:lnTo>
                  <a:pt x="872" y="317"/>
                </a:lnTo>
                <a:lnTo>
                  <a:pt x="871" y="314"/>
                </a:lnTo>
                <a:lnTo>
                  <a:pt x="871" y="3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9">
            <a:extLst>
              <a:ext uri="{FF2B5EF4-FFF2-40B4-BE49-F238E27FC236}">
                <a16:creationId xmlns:a16="http://schemas.microsoft.com/office/drawing/2014/main" id="{3ADDBB8F-9320-4755-AF35-23330CEB8668}"/>
              </a:ext>
            </a:extLst>
          </p:cNvPr>
          <p:cNvSpPr>
            <a:spLocks noEditPoints="1"/>
          </p:cNvSpPr>
          <p:nvPr/>
        </p:nvSpPr>
        <p:spPr bwMode="auto">
          <a:xfrm>
            <a:off x="2193411" y="5266212"/>
            <a:ext cx="1712805" cy="583100"/>
          </a:xfrm>
          <a:custGeom>
            <a:avLst/>
            <a:gdLst>
              <a:gd name="T0" fmla="*/ 445 w 2065"/>
              <a:gd name="T1" fmla="*/ 382 h 703"/>
              <a:gd name="T2" fmla="*/ 290 w 2065"/>
              <a:gd name="T3" fmla="*/ 371 h 703"/>
              <a:gd name="T4" fmla="*/ 318 w 2065"/>
              <a:gd name="T5" fmla="*/ 344 h 703"/>
              <a:gd name="T6" fmla="*/ 259 w 2065"/>
              <a:gd name="T7" fmla="*/ 302 h 703"/>
              <a:gd name="T8" fmla="*/ 145 w 2065"/>
              <a:gd name="T9" fmla="*/ 257 h 703"/>
              <a:gd name="T10" fmla="*/ 42 w 2065"/>
              <a:gd name="T11" fmla="*/ 389 h 703"/>
              <a:gd name="T12" fmla="*/ 14 w 2065"/>
              <a:gd name="T13" fmla="*/ 408 h 703"/>
              <a:gd name="T14" fmla="*/ 7 w 2065"/>
              <a:gd name="T15" fmla="*/ 508 h 703"/>
              <a:gd name="T16" fmla="*/ 33 w 2065"/>
              <a:gd name="T17" fmla="*/ 540 h 703"/>
              <a:gd name="T18" fmla="*/ 168 w 2065"/>
              <a:gd name="T19" fmla="*/ 532 h 703"/>
              <a:gd name="T20" fmla="*/ 211 w 2065"/>
              <a:gd name="T21" fmla="*/ 515 h 703"/>
              <a:gd name="T22" fmla="*/ 270 w 2065"/>
              <a:gd name="T23" fmla="*/ 537 h 703"/>
              <a:gd name="T24" fmla="*/ 334 w 2065"/>
              <a:gd name="T25" fmla="*/ 541 h 703"/>
              <a:gd name="T26" fmla="*/ 421 w 2065"/>
              <a:gd name="T27" fmla="*/ 582 h 703"/>
              <a:gd name="T28" fmla="*/ 505 w 2065"/>
              <a:gd name="T29" fmla="*/ 608 h 703"/>
              <a:gd name="T30" fmla="*/ 690 w 2065"/>
              <a:gd name="T31" fmla="*/ 600 h 703"/>
              <a:gd name="T32" fmla="*/ 768 w 2065"/>
              <a:gd name="T33" fmla="*/ 573 h 703"/>
              <a:gd name="T34" fmla="*/ 823 w 2065"/>
              <a:gd name="T35" fmla="*/ 589 h 703"/>
              <a:gd name="T36" fmla="*/ 874 w 2065"/>
              <a:gd name="T37" fmla="*/ 582 h 703"/>
              <a:gd name="T38" fmla="*/ 954 w 2065"/>
              <a:gd name="T39" fmla="*/ 610 h 703"/>
              <a:gd name="T40" fmla="*/ 1052 w 2065"/>
              <a:gd name="T41" fmla="*/ 600 h 703"/>
              <a:gd name="T42" fmla="*/ 1141 w 2065"/>
              <a:gd name="T43" fmla="*/ 567 h 703"/>
              <a:gd name="T44" fmla="*/ 1189 w 2065"/>
              <a:gd name="T45" fmla="*/ 602 h 703"/>
              <a:gd name="T46" fmla="*/ 1259 w 2065"/>
              <a:gd name="T47" fmla="*/ 608 h 703"/>
              <a:gd name="T48" fmla="*/ 1352 w 2065"/>
              <a:gd name="T49" fmla="*/ 597 h 703"/>
              <a:gd name="T50" fmla="*/ 1358 w 2065"/>
              <a:gd name="T51" fmla="*/ 620 h 703"/>
              <a:gd name="T52" fmla="*/ 1487 w 2065"/>
              <a:gd name="T53" fmla="*/ 595 h 703"/>
              <a:gd name="T54" fmla="*/ 1510 w 2065"/>
              <a:gd name="T55" fmla="*/ 613 h 703"/>
              <a:gd name="T56" fmla="*/ 1527 w 2065"/>
              <a:gd name="T57" fmla="*/ 652 h 703"/>
              <a:gd name="T58" fmla="*/ 1549 w 2065"/>
              <a:gd name="T59" fmla="*/ 663 h 703"/>
              <a:gd name="T60" fmla="*/ 1585 w 2065"/>
              <a:gd name="T61" fmla="*/ 689 h 703"/>
              <a:gd name="T62" fmla="*/ 1671 w 2065"/>
              <a:gd name="T63" fmla="*/ 699 h 703"/>
              <a:gd name="T64" fmla="*/ 2031 w 2065"/>
              <a:gd name="T65" fmla="*/ 581 h 703"/>
              <a:gd name="T66" fmla="*/ 2064 w 2065"/>
              <a:gd name="T67" fmla="*/ 544 h 703"/>
              <a:gd name="T68" fmla="*/ 1821 w 2065"/>
              <a:gd name="T69" fmla="*/ 291 h 703"/>
              <a:gd name="T70" fmla="*/ 1759 w 2065"/>
              <a:gd name="T71" fmla="*/ 313 h 703"/>
              <a:gd name="T72" fmla="*/ 1736 w 2065"/>
              <a:gd name="T73" fmla="*/ 341 h 703"/>
              <a:gd name="T74" fmla="*/ 1675 w 2065"/>
              <a:gd name="T75" fmla="*/ 370 h 703"/>
              <a:gd name="T76" fmla="*/ 1655 w 2065"/>
              <a:gd name="T77" fmla="*/ 411 h 703"/>
              <a:gd name="T78" fmla="*/ 1696 w 2065"/>
              <a:gd name="T79" fmla="*/ 421 h 703"/>
              <a:gd name="T80" fmla="*/ 1783 w 2065"/>
              <a:gd name="T81" fmla="*/ 449 h 703"/>
              <a:gd name="T82" fmla="*/ 1844 w 2065"/>
              <a:gd name="T83" fmla="*/ 449 h 703"/>
              <a:gd name="T84" fmla="*/ 1578 w 2065"/>
              <a:gd name="T85" fmla="*/ 488 h 703"/>
              <a:gd name="T86" fmla="*/ 1306 w 2065"/>
              <a:gd name="T87" fmla="*/ 416 h 703"/>
              <a:gd name="T88" fmla="*/ 1145 w 2065"/>
              <a:gd name="T89" fmla="*/ 371 h 703"/>
              <a:gd name="T90" fmla="*/ 1118 w 2065"/>
              <a:gd name="T91" fmla="*/ 362 h 703"/>
              <a:gd name="T92" fmla="*/ 1090 w 2065"/>
              <a:gd name="T93" fmla="*/ 307 h 703"/>
              <a:gd name="T94" fmla="*/ 1095 w 2065"/>
              <a:gd name="T95" fmla="*/ 220 h 703"/>
              <a:gd name="T96" fmla="*/ 1097 w 2065"/>
              <a:gd name="T97" fmla="*/ 203 h 703"/>
              <a:gd name="T98" fmla="*/ 1101 w 2065"/>
              <a:gd name="T99" fmla="*/ 151 h 703"/>
              <a:gd name="T100" fmla="*/ 1078 w 2065"/>
              <a:gd name="T101" fmla="*/ 87 h 703"/>
              <a:gd name="T102" fmla="*/ 1018 w 2065"/>
              <a:gd name="T103" fmla="*/ 33 h 703"/>
              <a:gd name="T104" fmla="*/ 945 w 2065"/>
              <a:gd name="T105" fmla="*/ 0 h 703"/>
              <a:gd name="T106" fmla="*/ 873 w 2065"/>
              <a:gd name="T107" fmla="*/ 29 h 703"/>
              <a:gd name="T108" fmla="*/ 850 w 2065"/>
              <a:gd name="T109" fmla="*/ 92 h 703"/>
              <a:gd name="T110" fmla="*/ 859 w 2065"/>
              <a:gd name="T111" fmla="*/ 128 h 703"/>
              <a:gd name="T112" fmla="*/ 854 w 2065"/>
              <a:gd name="T113" fmla="*/ 146 h 703"/>
              <a:gd name="T114" fmla="*/ 790 w 2065"/>
              <a:gd name="T115" fmla="*/ 172 h 703"/>
              <a:gd name="T116" fmla="*/ 750 w 2065"/>
              <a:gd name="T117" fmla="*/ 214 h 703"/>
              <a:gd name="T118" fmla="*/ 695 w 2065"/>
              <a:gd name="T119" fmla="*/ 302 h 703"/>
              <a:gd name="T120" fmla="*/ 666 w 2065"/>
              <a:gd name="T121" fmla="*/ 360 h 703"/>
              <a:gd name="T122" fmla="*/ 690 w 2065"/>
              <a:gd name="T123" fmla="*/ 402 h 703"/>
              <a:gd name="T124" fmla="*/ 973 w 2065"/>
              <a:gd name="T125" fmla="*/ 382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65" h="703">
                <a:moveTo>
                  <a:pt x="690" y="403"/>
                </a:moveTo>
                <a:lnTo>
                  <a:pt x="690" y="403"/>
                </a:lnTo>
                <a:lnTo>
                  <a:pt x="543" y="405"/>
                </a:lnTo>
                <a:lnTo>
                  <a:pt x="543" y="405"/>
                </a:lnTo>
                <a:lnTo>
                  <a:pt x="508" y="395"/>
                </a:lnTo>
                <a:lnTo>
                  <a:pt x="476" y="388"/>
                </a:lnTo>
                <a:lnTo>
                  <a:pt x="445" y="382"/>
                </a:lnTo>
                <a:lnTo>
                  <a:pt x="445" y="382"/>
                </a:lnTo>
                <a:lnTo>
                  <a:pt x="428" y="381"/>
                </a:lnTo>
                <a:lnTo>
                  <a:pt x="402" y="379"/>
                </a:lnTo>
                <a:lnTo>
                  <a:pt x="343" y="381"/>
                </a:lnTo>
                <a:lnTo>
                  <a:pt x="269" y="382"/>
                </a:lnTo>
                <a:lnTo>
                  <a:pt x="269" y="382"/>
                </a:lnTo>
                <a:lnTo>
                  <a:pt x="290" y="371"/>
                </a:lnTo>
                <a:lnTo>
                  <a:pt x="305" y="361"/>
                </a:lnTo>
                <a:lnTo>
                  <a:pt x="310" y="356"/>
                </a:lnTo>
                <a:lnTo>
                  <a:pt x="312" y="351"/>
                </a:lnTo>
                <a:lnTo>
                  <a:pt x="312" y="351"/>
                </a:lnTo>
                <a:lnTo>
                  <a:pt x="313" y="349"/>
                </a:lnTo>
                <a:lnTo>
                  <a:pt x="316" y="346"/>
                </a:lnTo>
                <a:lnTo>
                  <a:pt x="318" y="344"/>
                </a:lnTo>
                <a:lnTo>
                  <a:pt x="317" y="342"/>
                </a:lnTo>
                <a:lnTo>
                  <a:pt x="316" y="340"/>
                </a:lnTo>
                <a:lnTo>
                  <a:pt x="305" y="334"/>
                </a:lnTo>
                <a:lnTo>
                  <a:pt x="305" y="334"/>
                </a:lnTo>
                <a:lnTo>
                  <a:pt x="289" y="323"/>
                </a:lnTo>
                <a:lnTo>
                  <a:pt x="274" y="312"/>
                </a:lnTo>
                <a:lnTo>
                  <a:pt x="259" y="302"/>
                </a:lnTo>
                <a:lnTo>
                  <a:pt x="253" y="299"/>
                </a:lnTo>
                <a:lnTo>
                  <a:pt x="245" y="298"/>
                </a:lnTo>
                <a:lnTo>
                  <a:pt x="245" y="298"/>
                </a:lnTo>
                <a:lnTo>
                  <a:pt x="223" y="297"/>
                </a:lnTo>
                <a:lnTo>
                  <a:pt x="190" y="297"/>
                </a:lnTo>
                <a:lnTo>
                  <a:pt x="145" y="298"/>
                </a:lnTo>
                <a:lnTo>
                  <a:pt x="145" y="257"/>
                </a:lnTo>
                <a:lnTo>
                  <a:pt x="0" y="265"/>
                </a:lnTo>
                <a:lnTo>
                  <a:pt x="0" y="377"/>
                </a:lnTo>
                <a:lnTo>
                  <a:pt x="38" y="379"/>
                </a:lnTo>
                <a:lnTo>
                  <a:pt x="38" y="379"/>
                </a:lnTo>
                <a:lnTo>
                  <a:pt x="39" y="381"/>
                </a:lnTo>
                <a:lnTo>
                  <a:pt x="42" y="384"/>
                </a:lnTo>
                <a:lnTo>
                  <a:pt x="42" y="389"/>
                </a:lnTo>
                <a:lnTo>
                  <a:pt x="40" y="391"/>
                </a:lnTo>
                <a:lnTo>
                  <a:pt x="38" y="392"/>
                </a:lnTo>
                <a:lnTo>
                  <a:pt x="38" y="392"/>
                </a:lnTo>
                <a:lnTo>
                  <a:pt x="27" y="399"/>
                </a:lnTo>
                <a:lnTo>
                  <a:pt x="18" y="405"/>
                </a:lnTo>
                <a:lnTo>
                  <a:pt x="18" y="405"/>
                </a:lnTo>
                <a:lnTo>
                  <a:pt x="14" y="408"/>
                </a:lnTo>
                <a:lnTo>
                  <a:pt x="12" y="410"/>
                </a:lnTo>
                <a:lnTo>
                  <a:pt x="9" y="415"/>
                </a:lnTo>
                <a:lnTo>
                  <a:pt x="7" y="425"/>
                </a:lnTo>
                <a:lnTo>
                  <a:pt x="7" y="425"/>
                </a:lnTo>
                <a:lnTo>
                  <a:pt x="6" y="447"/>
                </a:lnTo>
                <a:lnTo>
                  <a:pt x="6" y="478"/>
                </a:lnTo>
                <a:lnTo>
                  <a:pt x="7" y="508"/>
                </a:lnTo>
                <a:lnTo>
                  <a:pt x="8" y="518"/>
                </a:lnTo>
                <a:lnTo>
                  <a:pt x="9" y="523"/>
                </a:lnTo>
                <a:lnTo>
                  <a:pt x="9" y="523"/>
                </a:lnTo>
                <a:lnTo>
                  <a:pt x="14" y="529"/>
                </a:lnTo>
                <a:lnTo>
                  <a:pt x="22" y="534"/>
                </a:lnTo>
                <a:lnTo>
                  <a:pt x="29" y="539"/>
                </a:lnTo>
                <a:lnTo>
                  <a:pt x="33" y="540"/>
                </a:lnTo>
                <a:lnTo>
                  <a:pt x="35" y="541"/>
                </a:lnTo>
                <a:lnTo>
                  <a:pt x="35" y="541"/>
                </a:lnTo>
                <a:lnTo>
                  <a:pt x="95" y="539"/>
                </a:lnTo>
                <a:lnTo>
                  <a:pt x="95" y="539"/>
                </a:lnTo>
                <a:lnTo>
                  <a:pt x="127" y="537"/>
                </a:lnTo>
                <a:lnTo>
                  <a:pt x="154" y="535"/>
                </a:lnTo>
                <a:lnTo>
                  <a:pt x="168" y="532"/>
                </a:lnTo>
                <a:lnTo>
                  <a:pt x="179" y="531"/>
                </a:lnTo>
                <a:lnTo>
                  <a:pt x="179" y="531"/>
                </a:lnTo>
                <a:lnTo>
                  <a:pt x="189" y="528"/>
                </a:lnTo>
                <a:lnTo>
                  <a:pt x="195" y="524"/>
                </a:lnTo>
                <a:lnTo>
                  <a:pt x="203" y="518"/>
                </a:lnTo>
                <a:lnTo>
                  <a:pt x="207" y="515"/>
                </a:lnTo>
                <a:lnTo>
                  <a:pt x="211" y="515"/>
                </a:lnTo>
                <a:lnTo>
                  <a:pt x="216" y="516"/>
                </a:lnTo>
                <a:lnTo>
                  <a:pt x="223" y="520"/>
                </a:lnTo>
                <a:lnTo>
                  <a:pt x="223" y="520"/>
                </a:lnTo>
                <a:lnTo>
                  <a:pt x="232" y="525"/>
                </a:lnTo>
                <a:lnTo>
                  <a:pt x="243" y="530"/>
                </a:lnTo>
                <a:lnTo>
                  <a:pt x="256" y="535"/>
                </a:lnTo>
                <a:lnTo>
                  <a:pt x="270" y="537"/>
                </a:lnTo>
                <a:lnTo>
                  <a:pt x="297" y="544"/>
                </a:lnTo>
                <a:lnTo>
                  <a:pt x="321" y="546"/>
                </a:lnTo>
                <a:lnTo>
                  <a:pt x="321" y="546"/>
                </a:lnTo>
                <a:lnTo>
                  <a:pt x="327" y="546"/>
                </a:lnTo>
                <a:lnTo>
                  <a:pt x="332" y="545"/>
                </a:lnTo>
                <a:lnTo>
                  <a:pt x="333" y="544"/>
                </a:lnTo>
                <a:lnTo>
                  <a:pt x="334" y="541"/>
                </a:lnTo>
                <a:lnTo>
                  <a:pt x="334" y="541"/>
                </a:lnTo>
                <a:lnTo>
                  <a:pt x="337" y="541"/>
                </a:lnTo>
                <a:lnTo>
                  <a:pt x="351" y="548"/>
                </a:lnTo>
                <a:lnTo>
                  <a:pt x="351" y="548"/>
                </a:lnTo>
                <a:lnTo>
                  <a:pt x="371" y="560"/>
                </a:lnTo>
                <a:lnTo>
                  <a:pt x="389" y="568"/>
                </a:lnTo>
                <a:lnTo>
                  <a:pt x="421" y="582"/>
                </a:lnTo>
                <a:lnTo>
                  <a:pt x="421" y="582"/>
                </a:lnTo>
                <a:lnTo>
                  <a:pt x="434" y="589"/>
                </a:lnTo>
                <a:lnTo>
                  <a:pt x="442" y="593"/>
                </a:lnTo>
                <a:lnTo>
                  <a:pt x="452" y="597"/>
                </a:lnTo>
                <a:lnTo>
                  <a:pt x="464" y="600"/>
                </a:lnTo>
                <a:lnTo>
                  <a:pt x="481" y="604"/>
                </a:lnTo>
                <a:lnTo>
                  <a:pt x="505" y="608"/>
                </a:lnTo>
                <a:lnTo>
                  <a:pt x="533" y="610"/>
                </a:lnTo>
                <a:lnTo>
                  <a:pt x="533" y="610"/>
                </a:lnTo>
                <a:lnTo>
                  <a:pt x="566" y="611"/>
                </a:lnTo>
                <a:lnTo>
                  <a:pt x="600" y="610"/>
                </a:lnTo>
                <a:lnTo>
                  <a:pt x="632" y="609"/>
                </a:lnTo>
                <a:lnTo>
                  <a:pt x="663" y="605"/>
                </a:lnTo>
                <a:lnTo>
                  <a:pt x="690" y="600"/>
                </a:lnTo>
                <a:lnTo>
                  <a:pt x="713" y="595"/>
                </a:lnTo>
                <a:lnTo>
                  <a:pt x="733" y="589"/>
                </a:lnTo>
                <a:lnTo>
                  <a:pt x="745" y="584"/>
                </a:lnTo>
                <a:lnTo>
                  <a:pt x="745" y="584"/>
                </a:lnTo>
                <a:lnTo>
                  <a:pt x="760" y="576"/>
                </a:lnTo>
                <a:lnTo>
                  <a:pt x="765" y="574"/>
                </a:lnTo>
                <a:lnTo>
                  <a:pt x="768" y="573"/>
                </a:lnTo>
                <a:lnTo>
                  <a:pt x="771" y="573"/>
                </a:lnTo>
                <a:lnTo>
                  <a:pt x="776" y="574"/>
                </a:lnTo>
                <a:lnTo>
                  <a:pt x="792" y="582"/>
                </a:lnTo>
                <a:lnTo>
                  <a:pt x="792" y="582"/>
                </a:lnTo>
                <a:lnTo>
                  <a:pt x="803" y="586"/>
                </a:lnTo>
                <a:lnTo>
                  <a:pt x="813" y="588"/>
                </a:lnTo>
                <a:lnTo>
                  <a:pt x="823" y="589"/>
                </a:lnTo>
                <a:lnTo>
                  <a:pt x="833" y="589"/>
                </a:lnTo>
                <a:lnTo>
                  <a:pt x="842" y="588"/>
                </a:lnTo>
                <a:lnTo>
                  <a:pt x="850" y="587"/>
                </a:lnTo>
                <a:lnTo>
                  <a:pt x="866" y="582"/>
                </a:lnTo>
                <a:lnTo>
                  <a:pt x="866" y="582"/>
                </a:lnTo>
                <a:lnTo>
                  <a:pt x="870" y="581"/>
                </a:lnTo>
                <a:lnTo>
                  <a:pt x="874" y="582"/>
                </a:lnTo>
                <a:lnTo>
                  <a:pt x="882" y="584"/>
                </a:lnTo>
                <a:lnTo>
                  <a:pt x="892" y="590"/>
                </a:lnTo>
                <a:lnTo>
                  <a:pt x="905" y="597"/>
                </a:lnTo>
                <a:lnTo>
                  <a:pt x="921" y="603"/>
                </a:lnTo>
                <a:lnTo>
                  <a:pt x="931" y="607"/>
                </a:lnTo>
                <a:lnTo>
                  <a:pt x="942" y="609"/>
                </a:lnTo>
                <a:lnTo>
                  <a:pt x="954" y="610"/>
                </a:lnTo>
                <a:lnTo>
                  <a:pt x="969" y="611"/>
                </a:lnTo>
                <a:lnTo>
                  <a:pt x="985" y="611"/>
                </a:lnTo>
                <a:lnTo>
                  <a:pt x="1002" y="610"/>
                </a:lnTo>
                <a:lnTo>
                  <a:pt x="1002" y="610"/>
                </a:lnTo>
                <a:lnTo>
                  <a:pt x="1021" y="608"/>
                </a:lnTo>
                <a:lnTo>
                  <a:pt x="1037" y="605"/>
                </a:lnTo>
                <a:lnTo>
                  <a:pt x="1052" y="600"/>
                </a:lnTo>
                <a:lnTo>
                  <a:pt x="1065" y="597"/>
                </a:lnTo>
                <a:lnTo>
                  <a:pt x="1089" y="587"/>
                </a:lnTo>
                <a:lnTo>
                  <a:pt x="1107" y="578"/>
                </a:lnTo>
                <a:lnTo>
                  <a:pt x="1122" y="571"/>
                </a:lnTo>
                <a:lnTo>
                  <a:pt x="1128" y="568"/>
                </a:lnTo>
                <a:lnTo>
                  <a:pt x="1134" y="567"/>
                </a:lnTo>
                <a:lnTo>
                  <a:pt x="1141" y="567"/>
                </a:lnTo>
                <a:lnTo>
                  <a:pt x="1145" y="568"/>
                </a:lnTo>
                <a:lnTo>
                  <a:pt x="1152" y="572"/>
                </a:lnTo>
                <a:lnTo>
                  <a:pt x="1157" y="577"/>
                </a:lnTo>
                <a:lnTo>
                  <a:pt x="1157" y="577"/>
                </a:lnTo>
                <a:lnTo>
                  <a:pt x="1166" y="588"/>
                </a:lnTo>
                <a:lnTo>
                  <a:pt x="1178" y="595"/>
                </a:lnTo>
                <a:lnTo>
                  <a:pt x="1189" y="602"/>
                </a:lnTo>
                <a:lnTo>
                  <a:pt x="1200" y="607"/>
                </a:lnTo>
                <a:lnTo>
                  <a:pt x="1211" y="609"/>
                </a:lnTo>
                <a:lnTo>
                  <a:pt x="1222" y="610"/>
                </a:lnTo>
                <a:lnTo>
                  <a:pt x="1234" y="610"/>
                </a:lnTo>
                <a:lnTo>
                  <a:pt x="1247" y="610"/>
                </a:lnTo>
                <a:lnTo>
                  <a:pt x="1247" y="610"/>
                </a:lnTo>
                <a:lnTo>
                  <a:pt x="1259" y="608"/>
                </a:lnTo>
                <a:lnTo>
                  <a:pt x="1275" y="605"/>
                </a:lnTo>
                <a:lnTo>
                  <a:pt x="1307" y="597"/>
                </a:lnTo>
                <a:lnTo>
                  <a:pt x="1323" y="594"/>
                </a:lnTo>
                <a:lnTo>
                  <a:pt x="1337" y="593"/>
                </a:lnTo>
                <a:lnTo>
                  <a:pt x="1342" y="594"/>
                </a:lnTo>
                <a:lnTo>
                  <a:pt x="1347" y="595"/>
                </a:lnTo>
                <a:lnTo>
                  <a:pt x="1352" y="597"/>
                </a:lnTo>
                <a:lnTo>
                  <a:pt x="1354" y="600"/>
                </a:lnTo>
                <a:lnTo>
                  <a:pt x="1354" y="600"/>
                </a:lnTo>
                <a:lnTo>
                  <a:pt x="1357" y="605"/>
                </a:lnTo>
                <a:lnTo>
                  <a:pt x="1357" y="610"/>
                </a:lnTo>
                <a:lnTo>
                  <a:pt x="1354" y="618"/>
                </a:lnTo>
                <a:lnTo>
                  <a:pt x="1354" y="619"/>
                </a:lnTo>
                <a:lnTo>
                  <a:pt x="1358" y="620"/>
                </a:lnTo>
                <a:lnTo>
                  <a:pt x="1380" y="620"/>
                </a:lnTo>
                <a:lnTo>
                  <a:pt x="1380" y="620"/>
                </a:lnTo>
                <a:lnTo>
                  <a:pt x="1397" y="619"/>
                </a:lnTo>
                <a:lnTo>
                  <a:pt x="1417" y="614"/>
                </a:lnTo>
                <a:lnTo>
                  <a:pt x="1455" y="603"/>
                </a:lnTo>
                <a:lnTo>
                  <a:pt x="1473" y="598"/>
                </a:lnTo>
                <a:lnTo>
                  <a:pt x="1487" y="595"/>
                </a:lnTo>
                <a:lnTo>
                  <a:pt x="1494" y="595"/>
                </a:lnTo>
                <a:lnTo>
                  <a:pt x="1499" y="595"/>
                </a:lnTo>
                <a:lnTo>
                  <a:pt x="1502" y="597"/>
                </a:lnTo>
                <a:lnTo>
                  <a:pt x="1505" y="600"/>
                </a:lnTo>
                <a:lnTo>
                  <a:pt x="1505" y="600"/>
                </a:lnTo>
                <a:lnTo>
                  <a:pt x="1508" y="607"/>
                </a:lnTo>
                <a:lnTo>
                  <a:pt x="1510" y="613"/>
                </a:lnTo>
                <a:lnTo>
                  <a:pt x="1510" y="625"/>
                </a:lnTo>
                <a:lnTo>
                  <a:pt x="1510" y="631"/>
                </a:lnTo>
                <a:lnTo>
                  <a:pt x="1511" y="637"/>
                </a:lnTo>
                <a:lnTo>
                  <a:pt x="1515" y="644"/>
                </a:lnTo>
                <a:lnTo>
                  <a:pt x="1521" y="648"/>
                </a:lnTo>
                <a:lnTo>
                  <a:pt x="1521" y="648"/>
                </a:lnTo>
                <a:lnTo>
                  <a:pt x="1527" y="652"/>
                </a:lnTo>
                <a:lnTo>
                  <a:pt x="1529" y="653"/>
                </a:lnTo>
                <a:lnTo>
                  <a:pt x="1532" y="655"/>
                </a:lnTo>
                <a:lnTo>
                  <a:pt x="1533" y="653"/>
                </a:lnTo>
                <a:lnTo>
                  <a:pt x="1536" y="653"/>
                </a:lnTo>
                <a:lnTo>
                  <a:pt x="1538" y="655"/>
                </a:lnTo>
                <a:lnTo>
                  <a:pt x="1549" y="663"/>
                </a:lnTo>
                <a:lnTo>
                  <a:pt x="1549" y="663"/>
                </a:lnTo>
                <a:lnTo>
                  <a:pt x="1555" y="671"/>
                </a:lnTo>
                <a:lnTo>
                  <a:pt x="1559" y="674"/>
                </a:lnTo>
                <a:lnTo>
                  <a:pt x="1563" y="681"/>
                </a:lnTo>
                <a:lnTo>
                  <a:pt x="1564" y="682"/>
                </a:lnTo>
                <a:lnTo>
                  <a:pt x="1568" y="684"/>
                </a:lnTo>
                <a:lnTo>
                  <a:pt x="1585" y="689"/>
                </a:lnTo>
                <a:lnTo>
                  <a:pt x="1585" y="689"/>
                </a:lnTo>
                <a:lnTo>
                  <a:pt x="1606" y="697"/>
                </a:lnTo>
                <a:lnTo>
                  <a:pt x="1625" y="700"/>
                </a:lnTo>
                <a:lnTo>
                  <a:pt x="1634" y="702"/>
                </a:lnTo>
                <a:lnTo>
                  <a:pt x="1646" y="703"/>
                </a:lnTo>
                <a:lnTo>
                  <a:pt x="1658" y="702"/>
                </a:lnTo>
                <a:lnTo>
                  <a:pt x="1671" y="699"/>
                </a:lnTo>
                <a:lnTo>
                  <a:pt x="1671" y="699"/>
                </a:lnTo>
                <a:lnTo>
                  <a:pt x="1701" y="693"/>
                </a:lnTo>
                <a:lnTo>
                  <a:pt x="1750" y="678"/>
                </a:lnTo>
                <a:lnTo>
                  <a:pt x="1813" y="658"/>
                </a:lnTo>
                <a:lnTo>
                  <a:pt x="1883" y="636"/>
                </a:lnTo>
                <a:lnTo>
                  <a:pt x="1950" y="613"/>
                </a:lnTo>
                <a:lnTo>
                  <a:pt x="2007" y="590"/>
                </a:lnTo>
                <a:lnTo>
                  <a:pt x="2031" y="581"/>
                </a:lnTo>
                <a:lnTo>
                  <a:pt x="2048" y="573"/>
                </a:lnTo>
                <a:lnTo>
                  <a:pt x="2060" y="566"/>
                </a:lnTo>
                <a:lnTo>
                  <a:pt x="2063" y="563"/>
                </a:lnTo>
                <a:lnTo>
                  <a:pt x="2064" y="561"/>
                </a:lnTo>
                <a:lnTo>
                  <a:pt x="2064" y="561"/>
                </a:lnTo>
                <a:lnTo>
                  <a:pt x="2065" y="550"/>
                </a:lnTo>
                <a:lnTo>
                  <a:pt x="2064" y="544"/>
                </a:lnTo>
                <a:lnTo>
                  <a:pt x="2063" y="542"/>
                </a:lnTo>
                <a:lnTo>
                  <a:pt x="2062" y="541"/>
                </a:lnTo>
                <a:lnTo>
                  <a:pt x="2057" y="541"/>
                </a:lnTo>
                <a:lnTo>
                  <a:pt x="2057" y="541"/>
                </a:lnTo>
                <a:lnTo>
                  <a:pt x="1964" y="535"/>
                </a:lnTo>
                <a:lnTo>
                  <a:pt x="1878" y="528"/>
                </a:lnTo>
                <a:lnTo>
                  <a:pt x="1821" y="291"/>
                </a:lnTo>
                <a:lnTo>
                  <a:pt x="1821" y="291"/>
                </a:lnTo>
                <a:lnTo>
                  <a:pt x="1813" y="292"/>
                </a:lnTo>
                <a:lnTo>
                  <a:pt x="1795" y="295"/>
                </a:lnTo>
                <a:lnTo>
                  <a:pt x="1784" y="298"/>
                </a:lnTo>
                <a:lnTo>
                  <a:pt x="1774" y="303"/>
                </a:lnTo>
                <a:lnTo>
                  <a:pt x="1765" y="307"/>
                </a:lnTo>
                <a:lnTo>
                  <a:pt x="1759" y="313"/>
                </a:lnTo>
                <a:lnTo>
                  <a:pt x="1759" y="313"/>
                </a:lnTo>
                <a:lnTo>
                  <a:pt x="1755" y="318"/>
                </a:lnTo>
                <a:lnTo>
                  <a:pt x="1755" y="321"/>
                </a:lnTo>
                <a:lnTo>
                  <a:pt x="1757" y="325"/>
                </a:lnTo>
                <a:lnTo>
                  <a:pt x="1755" y="328"/>
                </a:lnTo>
                <a:lnTo>
                  <a:pt x="1753" y="330"/>
                </a:lnTo>
                <a:lnTo>
                  <a:pt x="1736" y="341"/>
                </a:lnTo>
                <a:lnTo>
                  <a:pt x="1736" y="341"/>
                </a:lnTo>
                <a:lnTo>
                  <a:pt x="1705" y="360"/>
                </a:lnTo>
                <a:lnTo>
                  <a:pt x="1690" y="367"/>
                </a:lnTo>
                <a:lnTo>
                  <a:pt x="1690" y="367"/>
                </a:lnTo>
                <a:lnTo>
                  <a:pt x="1685" y="368"/>
                </a:lnTo>
                <a:lnTo>
                  <a:pt x="1681" y="370"/>
                </a:lnTo>
                <a:lnTo>
                  <a:pt x="1675" y="370"/>
                </a:lnTo>
                <a:lnTo>
                  <a:pt x="1673" y="370"/>
                </a:lnTo>
                <a:lnTo>
                  <a:pt x="1670" y="372"/>
                </a:lnTo>
                <a:lnTo>
                  <a:pt x="1668" y="376"/>
                </a:lnTo>
                <a:lnTo>
                  <a:pt x="1664" y="382"/>
                </a:lnTo>
                <a:lnTo>
                  <a:pt x="1664" y="382"/>
                </a:lnTo>
                <a:lnTo>
                  <a:pt x="1659" y="398"/>
                </a:lnTo>
                <a:lnTo>
                  <a:pt x="1655" y="411"/>
                </a:lnTo>
                <a:lnTo>
                  <a:pt x="1654" y="425"/>
                </a:lnTo>
                <a:lnTo>
                  <a:pt x="1654" y="425"/>
                </a:lnTo>
                <a:lnTo>
                  <a:pt x="1659" y="424"/>
                </a:lnTo>
                <a:lnTo>
                  <a:pt x="1665" y="423"/>
                </a:lnTo>
                <a:lnTo>
                  <a:pt x="1674" y="421"/>
                </a:lnTo>
                <a:lnTo>
                  <a:pt x="1684" y="420"/>
                </a:lnTo>
                <a:lnTo>
                  <a:pt x="1696" y="421"/>
                </a:lnTo>
                <a:lnTo>
                  <a:pt x="1710" y="424"/>
                </a:lnTo>
                <a:lnTo>
                  <a:pt x="1723" y="429"/>
                </a:lnTo>
                <a:lnTo>
                  <a:pt x="1723" y="429"/>
                </a:lnTo>
                <a:lnTo>
                  <a:pt x="1755" y="442"/>
                </a:lnTo>
                <a:lnTo>
                  <a:pt x="1767" y="445"/>
                </a:lnTo>
                <a:lnTo>
                  <a:pt x="1783" y="449"/>
                </a:lnTo>
                <a:lnTo>
                  <a:pt x="1783" y="449"/>
                </a:lnTo>
                <a:lnTo>
                  <a:pt x="1794" y="451"/>
                </a:lnTo>
                <a:lnTo>
                  <a:pt x="1805" y="451"/>
                </a:lnTo>
                <a:lnTo>
                  <a:pt x="1825" y="450"/>
                </a:lnTo>
                <a:lnTo>
                  <a:pt x="1838" y="449"/>
                </a:lnTo>
                <a:lnTo>
                  <a:pt x="1842" y="449"/>
                </a:lnTo>
                <a:lnTo>
                  <a:pt x="1844" y="449"/>
                </a:lnTo>
                <a:lnTo>
                  <a:pt x="1844" y="449"/>
                </a:lnTo>
                <a:lnTo>
                  <a:pt x="1852" y="488"/>
                </a:lnTo>
                <a:lnTo>
                  <a:pt x="1859" y="525"/>
                </a:lnTo>
                <a:lnTo>
                  <a:pt x="1659" y="520"/>
                </a:lnTo>
                <a:lnTo>
                  <a:pt x="1659" y="520"/>
                </a:lnTo>
                <a:lnTo>
                  <a:pt x="1646" y="514"/>
                </a:lnTo>
                <a:lnTo>
                  <a:pt x="1607" y="498"/>
                </a:lnTo>
                <a:lnTo>
                  <a:pt x="1578" y="488"/>
                </a:lnTo>
                <a:lnTo>
                  <a:pt x="1543" y="476"/>
                </a:lnTo>
                <a:lnTo>
                  <a:pt x="1501" y="462"/>
                </a:lnTo>
                <a:lnTo>
                  <a:pt x="1454" y="449"/>
                </a:lnTo>
                <a:lnTo>
                  <a:pt x="1454" y="449"/>
                </a:lnTo>
                <a:lnTo>
                  <a:pt x="1404" y="436"/>
                </a:lnTo>
                <a:lnTo>
                  <a:pt x="1353" y="425"/>
                </a:lnTo>
                <a:lnTo>
                  <a:pt x="1306" y="416"/>
                </a:lnTo>
                <a:lnTo>
                  <a:pt x="1263" y="410"/>
                </a:lnTo>
                <a:lnTo>
                  <a:pt x="1197" y="403"/>
                </a:lnTo>
                <a:lnTo>
                  <a:pt x="1171" y="400"/>
                </a:lnTo>
                <a:lnTo>
                  <a:pt x="1171" y="400"/>
                </a:lnTo>
                <a:lnTo>
                  <a:pt x="1160" y="386"/>
                </a:lnTo>
                <a:lnTo>
                  <a:pt x="1150" y="376"/>
                </a:lnTo>
                <a:lnTo>
                  <a:pt x="1145" y="371"/>
                </a:lnTo>
                <a:lnTo>
                  <a:pt x="1141" y="370"/>
                </a:lnTo>
                <a:lnTo>
                  <a:pt x="1141" y="370"/>
                </a:lnTo>
                <a:lnTo>
                  <a:pt x="1134" y="368"/>
                </a:lnTo>
                <a:lnTo>
                  <a:pt x="1128" y="368"/>
                </a:lnTo>
                <a:lnTo>
                  <a:pt x="1123" y="366"/>
                </a:lnTo>
                <a:lnTo>
                  <a:pt x="1121" y="365"/>
                </a:lnTo>
                <a:lnTo>
                  <a:pt x="1118" y="362"/>
                </a:lnTo>
                <a:lnTo>
                  <a:pt x="1118" y="362"/>
                </a:lnTo>
                <a:lnTo>
                  <a:pt x="1112" y="351"/>
                </a:lnTo>
                <a:lnTo>
                  <a:pt x="1103" y="337"/>
                </a:lnTo>
                <a:lnTo>
                  <a:pt x="1096" y="323"/>
                </a:lnTo>
                <a:lnTo>
                  <a:pt x="1092" y="313"/>
                </a:lnTo>
                <a:lnTo>
                  <a:pt x="1092" y="313"/>
                </a:lnTo>
                <a:lnTo>
                  <a:pt x="1090" y="307"/>
                </a:lnTo>
                <a:lnTo>
                  <a:pt x="1086" y="299"/>
                </a:lnTo>
                <a:lnTo>
                  <a:pt x="1084" y="292"/>
                </a:lnTo>
                <a:lnTo>
                  <a:pt x="1084" y="288"/>
                </a:lnTo>
                <a:lnTo>
                  <a:pt x="1085" y="284"/>
                </a:lnTo>
                <a:lnTo>
                  <a:pt x="1085" y="284"/>
                </a:lnTo>
                <a:lnTo>
                  <a:pt x="1091" y="250"/>
                </a:lnTo>
                <a:lnTo>
                  <a:pt x="1095" y="220"/>
                </a:lnTo>
                <a:lnTo>
                  <a:pt x="1095" y="220"/>
                </a:lnTo>
                <a:lnTo>
                  <a:pt x="1096" y="219"/>
                </a:lnTo>
                <a:lnTo>
                  <a:pt x="1099" y="215"/>
                </a:lnTo>
                <a:lnTo>
                  <a:pt x="1099" y="209"/>
                </a:lnTo>
                <a:lnTo>
                  <a:pt x="1099" y="205"/>
                </a:lnTo>
                <a:lnTo>
                  <a:pt x="1097" y="203"/>
                </a:lnTo>
                <a:lnTo>
                  <a:pt x="1097" y="203"/>
                </a:lnTo>
                <a:lnTo>
                  <a:pt x="1091" y="194"/>
                </a:lnTo>
                <a:lnTo>
                  <a:pt x="1090" y="193"/>
                </a:lnTo>
                <a:lnTo>
                  <a:pt x="1090" y="193"/>
                </a:lnTo>
                <a:lnTo>
                  <a:pt x="1092" y="187"/>
                </a:lnTo>
                <a:lnTo>
                  <a:pt x="1097" y="172"/>
                </a:lnTo>
                <a:lnTo>
                  <a:pt x="1099" y="162"/>
                </a:lnTo>
                <a:lnTo>
                  <a:pt x="1101" y="151"/>
                </a:lnTo>
                <a:lnTo>
                  <a:pt x="1101" y="139"/>
                </a:lnTo>
                <a:lnTo>
                  <a:pt x="1100" y="126"/>
                </a:lnTo>
                <a:lnTo>
                  <a:pt x="1100" y="126"/>
                </a:lnTo>
                <a:lnTo>
                  <a:pt x="1099" y="120"/>
                </a:lnTo>
                <a:lnTo>
                  <a:pt x="1096" y="113"/>
                </a:lnTo>
                <a:lnTo>
                  <a:pt x="1087" y="100"/>
                </a:lnTo>
                <a:lnTo>
                  <a:pt x="1078" y="87"/>
                </a:lnTo>
                <a:lnTo>
                  <a:pt x="1065" y="75"/>
                </a:lnTo>
                <a:lnTo>
                  <a:pt x="1054" y="65"/>
                </a:lnTo>
                <a:lnTo>
                  <a:pt x="1044" y="56"/>
                </a:lnTo>
                <a:lnTo>
                  <a:pt x="1033" y="49"/>
                </a:lnTo>
                <a:lnTo>
                  <a:pt x="1033" y="49"/>
                </a:lnTo>
                <a:lnTo>
                  <a:pt x="1026" y="41"/>
                </a:lnTo>
                <a:lnTo>
                  <a:pt x="1018" y="33"/>
                </a:lnTo>
                <a:lnTo>
                  <a:pt x="1008" y="24"/>
                </a:lnTo>
                <a:lnTo>
                  <a:pt x="996" y="15"/>
                </a:lnTo>
                <a:lnTo>
                  <a:pt x="981" y="7"/>
                </a:lnTo>
                <a:lnTo>
                  <a:pt x="973" y="4"/>
                </a:lnTo>
                <a:lnTo>
                  <a:pt x="964" y="2"/>
                </a:lnTo>
                <a:lnTo>
                  <a:pt x="955" y="0"/>
                </a:lnTo>
                <a:lnTo>
                  <a:pt x="945" y="0"/>
                </a:lnTo>
                <a:lnTo>
                  <a:pt x="945" y="0"/>
                </a:lnTo>
                <a:lnTo>
                  <a:pt x="928" y="3"/>
                </a:lnTo>
                <a:lnTo>
                  <a:pt x="912" y="5"/>
                </a:lnTo>
                <a:lnTo>
                  <a:pt x="900" y="10"/>
                </a:lnTo>
                <a:lnTo>
                  <a:pt x="889" y="15"/>
                </a:lnTo>
                <a:lnTo>
                  <a:pt x="880" y="21"/>
                </a:lnTo>
                <a:lnTo>
                  <a:pt x="873" y="29"/>
                </a:lnTo>
                <a:lnTo>
                  <a:pt x="868" y="36"/>
                </a:lnTo>
                <a:lnTo>
                  <a:pt x="864" y="44"/>
                </a:lnTo>
                <a:lnTo>
                  <a:pt x="864" y="44"/>
                </a:lnTo>
                <a:lnTo>
                  <a:pt x="858" y="58"/>
                </a:lnTo>
                <a:lnTo>
                  <a:pt x="853" y="73"/>
                </a:lnTo>
                <a:lnTo>
                  <a:pt x="850" y="86"/>
                </a:lnTo>
                <a:lnTo>
                  <a:pt x="850" y="92"/>
                </a:lnTo>
                <a:lnTo>
                  <a:pt x="852" y="98"/>
                </a:lnTo>
                <a:lnTo>
                  <a:pt x="852" y="98"/>
                </a:lnTo>
                <a:lnTo>
                  <a:pt x="857" y="116"/>
                </a:lnTo>
                <a:lnTo>
                  <a:pt x="859" y="123"/>
                </a:lnTo>
                <a:lnTo>
                  <a:pt x="859" y="126"/>
                </a:lnTo>
                <a:lnTo>
                  <a:pt x="859" y="126"/>
                </a:lnTo>
                <a:lnTo>
                  <a:pt x="859" y="128"/>
                </a:lnTo>
                <a:lnTo>
                  <a:pt x="861" y="129"/>
                </a:lnTo>
                <a:lnTo>
                  <a:pt x="865" y="130"/>
                </a:lnTo>
                <a:lnTo>
                  <a:pt x="868" y="133"/>
                </a:lnTo>
                <a:lnTo>
                  <a:pt x="869" y="135"/>
                </a:lnTo>
                <a:lnTo>
                  <a:pt x="868" y="137"/>
                </a:lnTo>
                <a:lnTo>
                  <a:pt x="863" y="141"/>
                </a:lnTo>
                <a:lnTo>
                  <a:pt x="854" y="146"/>
                </a:lnTo>
                <a:lnTo>
                  <a:pt x="854" y="146"/>
                </a:lnTo>
                <a:lnTo>
                  <a:pt x="832" y="155"/>
                </a:lnTo>
                <a:lnTo>
                  <a:pt x="813" y="162"/>
                </a:lnTo>
                <a:lnTo>
                  <a:pt x="798" y="167"/>
                </a:lnTo>
                <a:lnTo>
                  <a:pt x="794" y="170"/>
                </a:lnTo>
                <a:lnTo>
                  <a:pt x="790" y="172"/>
                </a:lnTo>
                <a:lnTo>
                  <a:pt x="790" y="172"/>
                </a:lnTo>
                <a:lnTo>
                  <a:pt x="782" y="177"/>
                </a:lnTo>
                <a:lnTo>
                  <a:pt x="775" y="182"/>
                </a:lnTo>
                <a:lnTo>
                  <a:pt x="768" y="188"/>
                </a:lnTo>
                <a:lnTo>
                  <a:pt x="761" y="195"/>
                </a:lnTo>
                <a:lnTo>
                  <a:pt x="761" y="195"/>
                </a:lnTo>
                <a:lnTo>
                  <a:pt x="756" y="204"/>
                </a:lnTo>
                <a:lnTo>
                  <a:pt x="750" y="214"/>
                </a:lnTo>
                <a:lnTo>
                  <a:pt x="744" y="226"/>
                </a:lnTo>
                <a:lnTo>
                  <a:pt x="736" y="239"/>
                </a:lnTo>
                <a:lnTo>
                  <a:pt x="736" y="239"/>
                </a:lnTo>
                <a:lnTo>
                  <a:pt x="722" y="257"/>
                </a:lnTo>
                <a:lnTo>
                  <a:pt x="710" y="277"/>
                </a:lnTo>
                <a:lnTo>
                  <a:pt x="710" y="277"/>
                </a:lnTo>
                <a:lnTo>
                  <a:pt x="695" y="302"/>
                </a:lnTo>
                <a:lnTo>
                  <a:pt x="689" y="313"/>
                </a:lnTo>
                <a:lnTo>
                  <a:pt x="685" y="323"/>
                </a:lnTo>
                <a:lnTo>
                  <a:pt x="685" y="323"/>
                </a:lnTo>
                <a:lnTo>
                  <a:pt x="680" y="334"/>
                </a:lnTo>
                <a:lnTo>
                  <a:pt x="674" y="344"/>
                </a:lnTo>
                <a:lnTo>
                  <a:pt x="669" y="352"/>
                </a:lnTo>
                <a:lnTo>
                  <a:pt x="666" y="360"/>
                </a:lnTo>
                <a:lnTo>
                  <a:pt x="666" y="360"/>
                </a:lnTo>
                <a:lnTo>
                  <a:pt x="668" y="363"/>
                </a:lnTo>
                <a:lnTo>
                  <a:pt x="670" y="370"/>
                </a:lnTo>
                <a:lnTo>
                  <a:pt x="680" y="384"/>
                </a:lnTo>
                <a:lnTo>
                  <a:pt x="687" y="397"/>
                </a:lnTo>
                <a:lnTo>
                  <a:pt x="690" y="402"/>
                </a:lnTo>
                <a:lnTo>
                  <a:pt x="690" y="402"/>
                </a:lnTo>
                <a:lnTo>
                  <a:pt x="690" y="403"/>
                </a:lnTo>
                <a:lnTo>
                  <a:pt x="690" y="403"/>
                </a:lnTo>
                <a:close/>
                <a:moveTo>
                  <a:pt x="1010" y="356"/>
                </a:moveTo>
                <a:lnTo>
                  <a:pt x="1040" y="392"/>
                </a:lnTo>
                <a:lnTo>
                  <a:pt x="964" y="389"/>
                </a:lnTo>
                <a:lnTo>
                  <a:pt x="964" y="389"/>
                </a:lnTo>
                <a:lnTo>
                  <a:pt x="973" y="382"/>
                </a:lnTo>
                <a:lnTo>
                  <a:pt x="980" y="376"/>
                </a:lnTo>
                <a:lnTo>
                  <a:pt x="987" y="372"/>
                </a:lnTo>
                <a:lnTo>
                  <a:pt x="987" y="372"/>
                </a:lnTo>
                <a:lnTo>
                  <a:pt x="1001" y="363"/>
                </a:lnTo>
                <a:lnTo>
                  <a:pt x="1010" y="356"/>
                </a:lnTo>
                <a:lnTo>
                  <a:pt x="1010" y="3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3">
            <a:extLst>
              <a:ext uri="{FF2B5EF4-FFF2-40B4-BE49-F238E27FC236}">
                <a16:creationId xmlns:a16="http://schemas.microsoft.com/office/drawing/2014/main" id="{515BADBE-0C6B-44FD-AD60-EBE1275B80E3}"/>
              </a:ext>
            </a:extLst>
          </p:cNvPr>
          <p:cNvSpPr>
            <a:spLocks noEditPoints="1"/>
          </p:cNvSpPr>
          <p:nvPr/>
        </p:nvSpPr>
        <p:spPr bwMode="auto">
          <a:xfrm>
            <a:off x="4094440" y="1455767"/>
            <a:ext cx="1684885" cy="734159"/>
          </a:xfrm>
          <a:custGeom>
            <a:avLst/>
            <a:gdLst>
              <a:gd name="T0" fmla="*/ 708 w 1556"/>
              <a:gd name="T1" fmla="*/ 342 h 678"/>
              <a:gd name="T2" fmla="*/ 523 w 1556"/>
              <a:gd name="T3" fmla="*/ 349 h 678"/>
              <a:gd name="T4" fmla="*/ 402 w 1556"/>
              <a:gd name="T5" fmla="*/ 374 h 678"/>
              <a:gd name="T6" fmla="*/ 215 w 1556"/>
              <a:gd name="T7" fmla="*/ 325 h 678"/>
              <a:gd name="T8" fmla="*/ 294 w 1556"/>
              <a:gd name="T9" fmla="*/ 330 h 678"/>
              <a:gd name="T10" fmla="*/ 266 w 1556"/>
              <a:gd name="T11" fmla="*/ 249 h 678"/>
              <a:gd name="T12" fmla="*/ 216 w 1556"/>
              <a:gd name="T13" fmla="*/ 183 h 678"/>
              <a:gd name="T14" fmla="*/ 203 w 1556"/>
              <a:gd name="T15" fmla="*/ 201 h 678"/>
              <a:gd name="T16" fmla="*/ 5 w 1556"/>
              <a:gd name="T17" fmla="*/ 362 h 678"/>
              <a:gd name="T18" fmla="*/ 4 w 1556"/>
              <a:gd name="T19" fmla="*/ 375 h 678"/>
              <a:gd name="T20" fmla="*/ 188 w 1556"/>
              <a:gd name="T21" fmla="*/ 484 h 678"/>
              <a:gd name="T22" fmla="*/ 457 w 1556"/>
              <a:gd name="T23" fmla="*/ 593 h 678"/>
              <a:gd name="T24" fmla="*/ 581 w 1556"/>
              <a:gd name="T25" fmla="*/ 607 h 678"/>
              <a:gd name="T26" fmla="*/ 649 w 1556"/>
              <a:gd name="T27" fmla="*/ 607 h 678"/>
              <a:gd name="T28" fmla="*/ 763 w 1556"/>
              <a:gd name="T29" fmla="*/ 632 h 678"/>
              <a:gd name="T30" fmla="*/ 850 w 1556"/>
              <a:gd name="T31" fmla="*/ 611 h 678"/>
              <a:gd name="T32" fmla="*/ 879 w 1556"/>
              <a:gd name="T33" fmla="*/ 648 h 678"/>
              <a:gd name="T34" fmla="*/ 929 w 1556"/>
              <a:gd name="T35" fmla="*/ 648 h 678"/>
              <a:gd name="T36" fmla="*/ 966 w 1556"/>
              <a:gd name="T37" fmla="*/ 648 h 678"/>
              <a:gd name="T38" fmla="*/ 1015 w 1556"/>
              <a:gd name="T39" fmla="*/ 678 h 678"/>
              <a:gd name="T40" fmla="*/ 1087 w 1556"/>
              <a:gd name="T41" fmla="*/ 647 h 678"/>
              <a:gd name="T42" fmla="*/ 1128 w 1556"/>
              <a:gd name="T43" fmla="*/ 646 h 678"/>
              <a:gd name="T44" fmla="*/ 1176 w 1556"/>
              <a:gd name="T45" fmla="*/ 636 h 678"/>
              <a:gd name="T46" fmla="*/ 1193 w 1556"/>
              <a:gd name="T47" fmla="*/ 575 h 678"/>
              <a:gd name="T48" fmla="*/ 1219 w 1556"/>
              <a:gd name="T49" fmla="*/ 594 h 678"/>
              <a:gd name="T50" fmla="*/ 1267 w 1556"/>
              <a:gd name="T51" fmla="*/ 574 h 678"/>
              <a:gd name="T52" fmla="*/ 1289 w 1556"/>
              <a:gd name="T53" fmla="*/ 514 h 678"/>
              <a:gd name="T54" fmla="*/ 1318 w 1556"/>
              <a:gd name="T55" fmla="*/ 528 h 678"/>
              <a:gd name="T56" fmla="*/ 1344 w 1556"/>
              <a:gd name="T57" fmla="*/ 499 h 678"/>
              <a:gd name="T58" fmla="*/ 1361 w 1556"/>
              <a:gd name="T59" fmla="*/ 484 h 678"/>
              <a:gd name="T60" fmla="*/ 1412 w 1556"/>
              <a:gd name="T61" fmla="*/ 542 h 678"/>
              <a:gd name="T62" fmla="*/ 1494 w 1556"/>
              <a:gd name="T63" fmla="*/ 526 h 678"/>
              <a:gd name="T64" fmla="*/ 1507 w 1556"/>
              <a:gd name="T65" fmla="*/ 456 h 678"/>
              <a:gd name="T66" fmla="*/ 1549 w 1556"/>
              <a:gd name="T67" fmla="*/ 417 h 678"/>
              <a:gd name="T68" fmla="*/ 1554 w 1556"/>
              <a:gd name="T69" fmla="*/ 323 h 678"/>
              <a:gd name="T70" fmla="*/ 1501 w 1556"/>
              <a:gd name="T71" fmla="*/ 327 h 678"/>
              <a:gd name="T72" fmla="*/ 1468 w 1556"/>
              <a:gd name="T73" fmla="*/ 300 h 678"/>
              <a:gd name="T74" fmla="*/ 1439 w 1556"/>
              <a:gd name="T75" fmla="*/ 321 h 678"/>
              <a:gd name="T76" fmla="*/ 1415 w 1556"/>
              <a:gd name="T77" fmla="*/ 337 h 678"/>
              <a:gd name="T78" fmla="*/ 1378 w 1556"/>
              <a:gd name="T79" fmla="*/ 344 h 678"/>
              <a:gd name="T80" fmla="*/ 1343 w 1556"/>
              <a:gd name="T81" fmla="*/ 362 h 678"/>
              <a:gd name="T82" fmla="*/ 1077 w 1556"/>
              <a:gd name="T83" fmla="*/ 337 h 678"/>
              <a:gd name="T84" fmla="*/ 1068 w 1556"/>
              <a:gd name="T85" fmla="*/ 198 h 678"/>
              <a:gd name="T86" fmla="*/ 1028 w 1556"/>
              <a:gd name="T87" fmla="*/ 140 h 678"/>
              <a:gd name="T88" fmla="*/ 1021 w 1556"/>
              <a:gd name="T89" fmla="*/ 107 h 678"/>
              <a:gd name="T90" fmla="*/ 993 w 1556"/>
              <a:gd name="T91" fmla="*/ 78 h 678"/>
              <a:gd name="T92" fmla="*/ 825 w 1556"/>
              <a:gd name="T93" fmla="*/ 64 h 678"/>
              <a:gd name="T94" fmla="*/ 751 w 1556"/>
              <a:gd name="T95" fmla="*/ 36 h 678"/>
              <a:gd name="T96" fmla="*/ 692 w 1556"/>
              <a:gd name="T97" fmla="*/ 0 h 678"/>
              <a:gd name="T98" fmla="*/ 624 w 1556"/>
              <a:gd name="T99" fmla="*/ 30 h 678"/>
              <a:gd name="T100" fmla="*/ 609 w 1556"/>
              <a:gd name="T101" fmla="*/ 59 h 678"/>
              <a:gd name="T102" fmla="*/ 577 w 1556"/>
              <a:gd name="T103" fmla="*/ 112 h 678"/>
              <a:gd name="T104" fmla="*/ 591 w 1556"/>
              <a:gd name="T105" fmla="*/ 179 h 678"/>
              <a:gd name="T106" fmla="*/ 635 w 1556"/>
              <a:gd name="T107" fmla="*/ 228 h 678"/>
              <a:gd name="T108" fmla="*/ 657 w 1556"/>
              <a:gd name="T109" fmla="*/ 227 h 678"/>
              <a:gd name="T110" fmla="*/ 705 w 1556"/>
              <a:gd name="T111" fmla="*/ 289 h 678"/>
              <a:gd name="T112" fmla="*/ 724 w 1556"/>
              <a:gd name="T113" fmla="*/ 332 h 678"/>
              <a:gd name="T114" fmla="*/ 860 w 1556"/>
              <a:gd name="T115" fmla="*/ 294 h 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56" h="678">
                <a:moveTo>
                  <a:pt x="724" y="332"/>
                </a:moveTo>
                <a:lnTo>
                  <a:pt x="724" y="332"/>
                </a:lnTo>
                <a:lnTo>
                  <a:pt x="721" y="332"/>
                </a:lnTo>
                <a:lnTo>
                  <a:pt x="718" y="332"/>
                </a:lnTo>
                <a:lnTo>
                  <a:pt x="715" y="335"/>
                </a:lnTo>
                <a:lnTo>
                  <a:pt x="708" y="342"/>
                </a:lnTo>
                <a:lnTo>
                  <a:pt x="708" y="342"/>
                </a:lnTo>
                <a:lnTo>
                  <a:pt x="620" y="338"/>
                </a:lnTo>
                <a:lnTo>
                  <a:pt x="560" y="337"/>
                </a:lnTo>
                <a:lnTo>
                  <a:pt x="539" y="338"/>
                </a:lnTo>
                <a:lnTo>
                  <a:pt x="529" y="339"/>
                </a:lnTo>
                <a:lnTo>
                  <a:pt x="529" y="339"/>
                </a:lnTo>
                <a:lnTo>
                  <a:pt x="525" y="343"/>
                </a:lnTo>
                <a:lnTo>
                  <a:pt x="523" y="349"/>
                </a:lnTo>
                <a:lnTo>
                  <a:pt x="520" y="356"/>
                </a:lnTo>
                <a:lnTo>
                  <a:pt x="520" y="356"/>
                </a:lnTo>
                <a:lnTo>
                  <a:pt x="492" y="358"/>
                </a:lnTo>
                <a:lnTo>
                  <a:pt x="463" y="363"/>
                </a:lnTo>
                <a:lnTo>
                  <a:pt x="430" y="369"/>
                </a:lnTo>
                <a:lnTo>
                  <a:pt x="430" y="369"/>
                </a:lnTo>
                <a:lnTo>
                  <a:pt x="402" y="374"/>
                </a:lnTo>
                <a:lnTo>
                  <a:pt x="382" y="377"/>
                </a:lnTo>
                <a:lnTo>
                  <a:pt x="368" y="378"/>
                </a:lnTo>
                <a:lnTo>
                  <a:pt x="192" y="367"/>
                </a:lnTo>
                <a:lnTo>
                  <a:pt x="195" y="330"/>
                </a:lnTo>
                <a:lnTo>
                  <a:pt x="195" y="330"/>
                </a:lnTo>
                <a:lnTo>
                  <a:pt x="202" y="328"/>
                </a:lnTo>
                <a:lnTo>
                  <a:pt x="215" y="325"/>
                </a:lnTo>
                <a:lnTo>
                  <a:pt x="234" y="321"/>
                </a:lnTo>
                <a:lnTo>
                  <a:pt x="242" y="321"/>
                </a:lnTo>
                <a:lnTo>
                  <a:pt x="251" y="321"/>
                </a:lnTo>
                <a:lnTo>
                  <a:pt x="251" y="321"/>
                </a:lnTo>
                <a:lnTo>
                  <a:pt x="267" y="323"/>
                </a:lnTo>
                <a:lnTo>
                  <a:pt x="281" y="326"/>
                </a:lnTo>
                <a:lnTo>
                  <a:pt x="294" y="330"/>
                </a:lnTo>
                <a:lnTo>
                  <a:pt x="294" y="330"/>
                </a:lnTo>
                <a:lnTo>
                  <a:pt x="288" y="299"/>
                </a:lnTo>
                <a:lnTo>
                  <a:pt x="282" y="275"/>
                </a:lnTo>
                <a:lnTo>
                  <a:pt x="278" y="265"/>
                </a:lnTo>
                <a:lnTo>
                  <a:pt x="274" y="259"/>
                </a:lnTo>
                <a:lnTo>
                  <a:pt x="274" y="259"/>
                </a:lnTo>
                <a:lnTo>
                  <a:pt x="266" y="249"/>
                </a:lnTo>
                <a:lnTo>
                  <a:pt x="257" y="241"/>
                </a:lnTo>
                <a:lnTo>
                  <a:pt x="249" y="231"/>
                </a:lnTo>
                <a:lnTo>
                  <a:pt x="237" y="217"/>
                </a:lnTo>
                <a:lnTo>
                  <a:pt x="237" y="217"/>
                </a:lnTo>
                <a:lnTo>
                  <a:pt x="228" y="204"/>
                </a:lnTo>
                <a:lnTo>
                  <a:pt x="221" y="191"/>
                </a:lnTo>
                <a:lnTo>
                  <a:pt x="216" y="183"/>
                </a:lnTo>
                <a:lnTo>
                  <a:pt x="214" y="181"/>
                </a:lnTo>
                <a:lnTo>
                  <a:pt x="211" y="181"/>
                </a:lnTo>
                <a:lnTo>
                  <a:pt x="211" y="181"/>
                </a:lnTo>
                <a:lnTo>
                  <a:pt x="210" y="183"/>
                </a:lnTo>
                <a:lnTo>
                  <a:pt x="208" y="185"/>
                </a:lnTo>
                <a:lnTo>
                  <a:pt x="205" y="191"/>
                </a:lnTo>
                <a:lnTo>
                  <a:pt x="203" y="201"/>
                </a:lnTo>
                <a:lnTo>
                  <a:pt x="203" y="201"/>
                </a:lnTo>
                <a:lnTo>
                  <a:pt x="176" y="364"/>
                </a:lnTo>
                <a:lnTo>
                  <a:pt x="176" y="364"/>
                </a:lnTo>
                <a:lnTo>
                  <a:pt x="92" y="362"/>
                </a:lnTo>
                <a:lnTo>
                  <a:pt x="34" y="360"/>
                </a:lnTo>
                <a:lnTo>
                  <a:pt x="14" y="362"/>
                </a:lnTo>
                <a:lnTo>
                  <a:pt x="5" y="362"/>
                </a:lnTo>
                <a:lnTo>
                  <a:pt x="5" y="362"/>
                </a:lnTo>
                <a:lnTo>
                  <a:pt x="2" y="365"/>
                </a:lnTo>
                <a:lnTo>
                  <a:pt x="0" y="368"/>
                </a:lnTo>
                <a:lnTo>
                  <a:pt x="0" y="372"/>
                </a:lnTo>
                <a:lnTo>
                  <a:pt x="0" y="372"/>
                </a:lnTo>
                <a:lnTo>
                  <a:pt x="2" y="373"/>
                </a:lnTo>
                <a:lnTo>
                  <a:pt x="4" y="375"/>
                </a:lnTo>
                <a:lnTo>
                  <a:pt x="15" y="384"/>
                </a:lnTo>
                <a:lnTo>
                  <a:pt x="47" y="405"/>
                </a:lnTo>
                <a:lnTo>
                  <a:pt x="81" y="426"/>
                </a:lnTo>
                <a:lnTo>
                  <a:pt x="99" y="437"/>
                </a:lnTo>
                <a:lnTo>
                  <a:pt x="99" y="437"/>
                </a:lnTo>
                <a:lnTo>
                  <a:pt x="128" y="453"/>
                </a:lnTo>
                <a:lnTo>
                  <a:pt x="188" y="484"/>
                </a:lnTo>
                <a:lnTo>
                  <a:pt x="226" y="502"/>
                </a:lnTo>
                <a:lnTo>
                  <a:pt x="268" y="522"/>
                </a:lnTo>
                <a:lnTo>
                  <a:pt x="310" y="541"/>
                </a:lnTo>
                <a:lnTo>
                  <a:pt x="352" y="557"/>
                </a:lnTo>
                <a:lnTo>
                  <a:pt x="352" y="557"/>
                </a:lnTo>
                <a:lnTo>
                  <a:pt x="426" y="583"/>
                </a:lnTo>
                <a:lnTo>
                  <a:pt x="457" y="593"/>
                </a:lnTo>
                <a:lnTo>
                  <a:pt x="486" y="600"/>
                </a:lnTo>
                <a:lnTo>
                  <a:pt x="510" y="605"/>
                </a:lnTo>
                <a:lnTo>
                  <a:pt x="533" y="609"/>
                </a:lnTo>
                <a:lnTo>
                  <a:pt x="551" y="610"/>
                </a:lnTo>
                <a:lnTo>
                  <a:pt x="568" y="610"/>
                </a:lnTo>
                <a:lnTo>
                  <a:pt x="568" y="610"/>
                </a:lnTo>
                <a:lnTo>
                  <a:pt x="581" y="607"/>
                </a:lnTo>
                <a:lnTo>
                  <a:pt x="591" y="604"/>
                </a:lnTo>
                <a:lnTo>
                  <a:pt x="603" y="599"/>
                </a:lnTo>
                <a:lnTo>
                  <a:pt x="610" y="597"/>
                </a:lnTo>
                <a:lnTo>
                  <a:pt x="619" y="599"/>
                </a:lnTo>
                <a:lnTo>
                  <a:pt x="631" y="601"/>
                </a:lnTo>
                <a:lnTo>
                  <a:pt x="649" y="607"/>
                </a:lnTo>
                <a:lnTo>
                  <a:pt x="649" y="607"/>
                </a:lnTo>
                <a:lnTo>
                  <a:pt x="684" y="620"/>
                </a:lnTo>
                <a:lnTo>
                  <a:pt x="714" y="627"/>
                </a:lnTo>
                <a:lnTo>
                  <a:pt x="728" y="630"/>
                </a:lnTo>
                <a:lnTo>
                  <a:pt x="740" y="631"/>
                </a:lnTo>
                <a:lnTo>
                  <a:pt x="751" y="632"/>
                </a:lnTo>
                <a:lnTo>
                  <a:pt x="763" y="632"/>
                </a:lnTo>
                <a:lnTo>
                  <a:pt x="763" y="632"/>
                </a:lnTo>
                <a:lnTo>
                  <a:pt x="776" y="631"/>
                </a:lnTo>
                <a:lnTo>
                  <a:pt x="789" y="626"/>
                </a:lnTo>
                <a:lnTo>
                  <a:pt x="818" y="616"/>
                </a:lnTo>
                <a:lnTo>
                  <a:pt x="830" y="611"/>
                </a:lnTo>
                <a:lnTo>
                  <a:pt x="841" y="610"/>
                </a:lnTo>
                <a:lnTo>
                  <a:pt x="845" y="610"/>
                </a:lnTo>
                <a:lnTo>
                  <a:pt x="850" y="611"/>
                </a:lnTo>
                <a:lnTo>
                  <a:pt x="852" y="612"/>
                </a:lnTo>
                <a:lnTo>
                  <a:pt x="855" y="616"/>
                </a:lnTo>
                <a:lnTo>
                  <a:pt x="855" y="616"/>
                </a:lnTo>
                <a:lnTo>
                  <a:pt x="863" y="631"/>
                </a:lnTo>
                <a:lnTo>
                  <a:pt x="867" y="637"/>
                </a:lnTo>
                <a:lnTo>
                  <a:pt x="872" y="643"/>
                </a:lnTo>
                <a:lnTo>
                  <a:pt x="879" y="648"/>
                </a:lnTo>
                <a:lnTo>
                  <a:pt x="888" y="651"/>
                </a:lnTo>
                <a:lnTo>
                  <a:pt x="899" y="653"/>
                </a:lnTo>
                <a:lnTo>
                  <a:pt x="913" y="653"/>
                </a:lnTo>
                <a:lnTo>
                  <a:pt x="913" y="653"/>
                </a:lnTo>
                <a:lnTo>
                  <a:pt x="924" y="652"/>
                </a:lnTo>
                <a:lnTo>
                  <a:pt x="928" y="649"/>
                </a:lnTo>
                <a:lnTo>
                  <a:pt x="929" y="648"/>
                </a:lnTo>
                <a:lnTo>
                  <a:pt x="931" y="644"/>
                </a:lnTo>
                <a:lnTo>
                  <a:pt x="931" y="642"/>
                </a:lnTo>
                <a:lnTo>
                  <a:pt x="931" y="641"/>
                </a:lnTo>
                <a:lnTo>
                  <a:pt x="933" y="639"/>
                </a:lnTo>
                <a:lnTo>
                  <a:pt x="938" y="639"/>
                </a:lnTo>
                <a:lnTo>
                  <a:pt x="947" y="642"/>
                </a:lnTo>
                <a:lnTo>
                  <a:pt x="966" y="648"/>
                </a:lnTo>
                <a:lnTo>
                  <a:pt x="966" y="648"/>
                </a:lnTo>
                <a:lnTo>
                  <a:pt x="984" y="657"/>
                </a:lnTo>
                <a:lnTo>
                  <a:pt x="996" y="663"/>
                </a:lnTo>
                <a:lnTo>
                  <a:pt x="1002" y="669"/>
                </a:lnTo>
                <a:lnTo>
                  <a:pt x="1007" y="674"/>
                </a:lnTo>
                <a:lnTo>
                  <a:pt x="1010" y="676"/>
                </a:lnTo>
                <a:lnTo>
                  <a:pt x="1015" y="678"/>
                </a:lnTo>
                <a:lnTo>
                  <a:pt x="1025" y="675"/>
                </a:lnTo>
                <a:lnTo>
                  <a:pt x="1041" y="672"/>
                </a:lnTo>
                <a:lnTo>
                  <a:pt x="1041" y="672"/>
                </a:lnTo>
                <a:lnTo>
                  <a:pt x="1059" y="664"/>
                </a:lnTo>
                <a:lnTo>
                  <a:pt x="1071" y="658"/>
                </a:lnTo>
                <a:lnTo>
                  <a:pt x="1081" y="652"/>
                </a:lnTo>
                <a:lnTo>
                  <a:pt x="1087" y="647"/>
                </a:lnTo>
                <a:lnTo>
                  <a:pt x="1092" y="642"/>
                </a:lnTo>
                <a:lnTo>
                  <a:pt x="1097" y="639"/>
                </a:lnTo>
                <a:lnTo>
                  <a:pt x="1101" y="638"/>
                </a:lnTo>
                <a:lnTo>
                  <a:pt x="1105" y="639"/>
                </a:lnTo>
                <a:lnTo>
                  <a:pt x="1105" y="639"/>
                </a:lnTo>
                <a:lnTo>
                  <a:pt x="1120" y="644"/>
                </a:lnTo>
                <a:lnTo>
                  <a:pt x="1128" y="646"/>
                </a:lnTo>
                <a:lnTo>
                  <a:pt x="1138" y="647"/>
                </a:lnTo>
                <a:lnTo>
                  <a:pt x="1146" y="647"/>
                </a:lnTo>
                <a:lnTo>
                  <a:pt x="1156" y="647"/>
                </a:lnTo>
                <a:lnTo>
                  <a:pt x="1165" y="643"/>
                </a:lnTo>
                <a:lnTo>
                  <a:pt x="1172" y="639"/>
                </a:lnTo>
                <a:lnTo>
                  <a:pt x="1172" y="639"/>
                </a:lnTo>
                <a:lnTo>
                  <a:pt x="1176" y="636"/>
                </a:lnTo>
                <a:lnTo>
                  <a:pt x="1178" y="631"/>
                </a:lnTo>
                <a:lnTo>
                  <a:pt x="1182" y="621"/>
                </a:lnTo>
                <a:lnTo>
                  <a:pt x="1186" y="609"/>
                </a:lnTo>
                <a:lnTo>
                  <a:pt x="1187" y="596"/>
                </a:lnTo>
                <a:lnTo>
                  <a:pt x="1189" y="585"/>
                </a:lnTo>
                <a:lnTo>
                  <a:pt x="1192" y="578"/>
                </a:lnTo>
                <a:lnTo>
                  <a:pt x="1193" y="575"/>
                </a:lnTo>
                <a:lnTo>
                  <a:pt x="1194" y="574"/>
                </a:lnTo>
                <a:lnTo>
                  <a:pt x="1197" y="575"/>
                </a:lnTo>
                <a:lnTo>
                  <a:pt x="1199" y="578"/>
                </a:lnTo>
                <a:lnTo>
                  <a:pt x="1199" y="578"/>
                </a:lnTo>
                <a:lnTo>
                  <a:pt x="1205" y="584"/>
                </a:lnTo>
                <a:lnTo>
                  <a:pt x="1213" y="589"/>
                </a:lnTo>
                <a:lnTo>
                  <a:pt x="1219" y="594"/>
                </a:lnTo>
                <a:lnTo>
                  <a:pt x="1226" y="596"/>
                </a:lnTo>
                <a:lnTo>
                  <a:pt x="1235" y="597"/>
                </a:lnTo>
                <a:lnTo>
                  <a:pt x="1243" y="596"/>
                </a:lnTo>
                <a:lnTo>
                  <a:pt x="1251" y="591"/>
                </a:lnTo>
                <a:lnTo>
                  <a:pt x="1260" y="584"/>
                </a:lnTo>
                <a:lnTo>
                  <a:pt x="1260" y="584"/>
                </a:lnTo>
                <a:lnTo>
                  <a:pt x="1267" y="574"/>
                </a:lnTo>
                <a:lnTo>
                  <a:pt x="1272" y="560"/>
                </a:lnTo>
                <a:lnTo>
                  <a:pt x="1277" y="548"/>
                </a:lnTo>
                <a:lnTo>
                  <a:pt x="1281" y="536"/>
                </a:lnTo>
                <a:lnTo>
                  <a:pt x="1283" y="525"/>
                </a:lnTo>
                <a:lnTo>
                  <a:pt x="1287" y="517"/>
                </a:lnTo>
                <a:lnTo>
                  <a:pt x="1288" y="515"/>
                </a:lnTo>
                <a:lnTo>
                  <a:pt x="1289" y="514"/>
                </a:lnTo>
                <a:lnTo>
                  <a:pt x="1292" y="514"/>
                </a:lnTo>
                <a:lnTo>
                  <a:pt x="1294" y="516"/>
                </a:lnTo>
                <a:lnTo>
                  <a:pt x="1294" y="516"/>
                </a:lnTo>
                <a:lnTo>
                  <a:pt x="1299" y="520"/>
                </a:lnTo>
                <a:lnTo>
                  <a:pt x="1304" y="523"/>
                </a:lnTo>
                <a:lnTo>
                  <a:pt x="1310" y="527"/>
                </a:lnTo>
                <a:lnTo>
                  <a:pt x="1318" y="528"/>
                </a:lnTo>
                <a:lnTo>
                  <a:pt x="1324" y="528"/>
                </a:lnTo>
                <a:lnTo>
                  <a:pt x="1330" y="527"/>
                </a:lnTo>
                <a:lnTo>
                  <a:pt x="1335" y="523"/>
                </a:lnTo>
                <a:lnTo>
                  <a:pt x="1340" y="517"/>
                </a:lnTo>
                <a:lnTo>
                  <a:pt x="1340" y="517"/>
                </a:lnTo>
                <a:lnTo>
                  <a:pt x="1343" y="509"/>
                </a:lnTo>
                <a:lnTo>
                  <a:pt x="1344" y="499"/>
                </a:lnTo>
                <a:lnTo>
                  <a:pt x="1345" y="479"/>
                </a:lnTo>
                <a:lnTo>
                  <a:pt x="1346" y="472"/>
                </a:lnTo>
                <a:lnTo>
                  <a:pt x="1347" y="470"/>
                </a:lnTo>
                <a:lnTo>
                  <a:pt x="1349" y="469"/>
                </a:lnTo>
                <a:lnTo>
                  <a:pt x="1351" y="470"/>
                </a:lnTo>
                <a:lnTo>
                  <a:pt x="1354" y="473"/>
                </a:lnTo>
                <a:lnTo>
                  <a:pt x="1361" y="484"/>
                </a:lnTo>
                <a:lnTo>
                  <a:pt x="1361" y="484"/>
                </a:lnTo>
                <a:lnTo>
                  <a:pt x="1376" y="510"/>
                </a:lnTo>
                <a:lnTo>
                  <a:pt x="1383" y="520"/>
                </a:lnTo>
                <a:lnTo>
                  <a:pt x="1389" y="528"/>
                </a:lnTo>
                <a:lnTo>
                  <a:pt x="1396" y="534"/>
                </a:lnTo>
                <a:lnTo>
                  <a:pt x="1403" y="539"/>
                </a:lnTo>
                <a:lnTo>
                  <a:pt x="1412" y="542"/>
                </a:lnTo>
                <a:lnTo>
                  <a:pt x="1423" y="543"/>
                </a:lnTo>
                <a:lnTo>
                  <a:pt x="1423" y="543"/>
                </a:lnTo>
                <a:lnTo>
                  <a:pt x="1446" y="541"/>
                </a:lnTo>
                <a:lnTo>
                  <a:pt x="1468" y="537"/>
                </a:lnTo>
                <a:lnTo>
                  <a:pt x="1492" y="532"/>
                </a:lnTo>
                <a:lnTo>
                  <a:pt x="1492" y="532"/>
                </a:lnTo>
                <a:lnTo>
                  <a:pt x="1494" y="526"/>
                </a:lnTo>
                <a:lnTo>
                  <a:pt x="1502" y="511"/>
                </a:lnTo>
                <a:lnTo>
                  <a:pt x="1506" y="501"/>
                </a:lnTo>
                <a:lnTo>
                  <a:pt x="1508" y="490"/>
                </a:lnTo>
                <a:lnTo>
                  <a:pt x="1510" y="479"/>
                </a:lnTo>
                <a:lnTo>
                  <a:pt x="1510" y="468"/>
                </a:lnTo>
                <a:lnTo>
                  <a:pt x="1510" y="468"/>
                </a:lnTo>
                <a:lnTo>
                  <a:pt x="1507" y="456"/>
                </a:lnTo>
                <a:lnTo>
                  <a:pt x="1502" y="446"/>
                </a:lnTo>
                <a:lnTo>
                  <a:pt x="1496" y="436"/>
                </a:lnTo>
                <a:lnTo>
                  <a:pt x="1489" y="427"/>
                </a:lnTo>
                <a:lnTo>
                  <a:pt x="1476" y="415"/>
                </a:lnTo>
                <a:lnTo>
                  <a:pt x="1471" y="410"/>
                </a:lnTo>
                <a:lnTo>
                  <a:pt x="1519" y="410"/>
                </a:lnTo>
                <a:lnTo>
                  <a:pt x="1549" y="417"/>
                </a:lnTo>
                <a:lnTo>
                  <a:pt x="1549" y="417"/>
                </a:lnTo>
                <a:lnTo>
                  <a:pt x="1554" y="373"/>
                </a:lnTo>
                <a:lnTo>
                  <a:pt x="1556" y="341"/>
                </a:lnTo>
                <a:lnTo>
                  <a:pt x="1556" y="331"/>
                </a:lnTo>
                <a:lnTo>
                  <a:pt x="1556" y="326"/>
                </a:lnTo>
                <a:lnTo>
                  <a:pt x="1556" y="326"/>
                </a:lnTo>
                <a:lnTo>
                  <a:pt x="1554" y="323"/>
                </a:lnTo>
                <a:lnTo>
                  <a:pt x="1547" y="321"/>
                </a:lnTo>
                <a:lnTo>
                  <a:pt x="1531" y="315"/>
                </a:lnTo>
                <a:lnTo>
                  <a:pt x="1517" y="311"/>
                </a:lnTo>
                <a:lnTo>
                  <a:pt x="1510" y="310"/>
                </a:lnTo>
                <a:lnTo>
                  <a:pt x="1510" y="310"/>
                </a:lnTo>
                <a:lnTo>
                  <a:pt x="1506" y="327"/>
                </a:lnTo>
                <a:lnTo>
                  <a:pt x="1501" y="327"/>
                </a:lnTo>
                <a:lnTo>
                  <a:pt x="1501" y="327"/>
                </a:lnTo>
                <a:lnTo>
                  <a:pt x="1499" y="323"/>
                </a:lnTo>
                <a:lnTo>
                  <a:pt x="1493" y="314"/>
                </a:lnTo>
                <a:lnTo>
                  <a:pt x="1488" y="309"/>
                </a:lnTo>
                <a:lnTo>
                  <a:pt x="1483" y="304"/>
                </a:lnTo>
                <a:lnTo>
                  <a:pt x="1476" y="301"/>
                </a:lnTo>
                <a:lnTo>
                  <a:pt x="1468" y="300"/>
                </a:lnTo>
                <a:lnTo>
                  <a:pt x="1468" y="300"/>
                </a:lnTo>
                <a:lnTo>
                  <a:pt x="1461" y="301"/>
                </a:lnTo>
                <a:lnTo>
                  <a:pt x="1455" y="304"/>
                </a:lnTo>
                <a:lnTo>
                  <a:pt x="1449" y="307"/>
                </a:lnTo>
                <a:lnTo>
                  <a:pt x="1445" y="311"/>
                </a:lnTo>
                <a:lnTo>
                  <a:pt x="1440" y="317"/>
                </a:lnTo>
                <a:lnTo>
                  <a:pt x="1439" y="321"/>
                </a:lnTo>
                <a:lnTo>
                  <a:pt x="1439" y="321"/>
                </a:lnTo>
                <a:lnTo>
                  <a:pt x="1438" y="322"/>
                </a:lnTo>
                <a:lnTo>
                  <a:pt x="1435" y="325"/>
                </a:lnTo>
                <a:lnTo>
                  <a:pt x="1431" y="327"/>
                </a:lnTo>
                <a:lnTo>
                  <a:pt x="1431" y="327"/>
                </a:lnTo>
                <a:lnTo>
                  <a:pt x="1420" y="335"/>
                </a:lnTo>
                <a:lnTo>
                  <a:pt x="1415" y="337"/>
                </a:lnTo>
                <a:lnTo>
                  <a:pt x="1413" y="339"/>
                </a:lnTo>
                <a:lnTo>
                  <a:pt x="1413" y="339"/>
                </a:lnTo>
                <a:lnTo>
                  <a:pt x="1413" y="342"/>
                </a:lnTo>
                <a:lnTo>
                  <a:pt x="1412" y="343"/>
                </a:lnTo>
                <a:lnTo>
                  <a:pt x="1409" y="343"/>
                </a:lnTo>
                <a:lnTo>
                  <a:pt x="1409" y="343"/>
                </a:lnTo>
                <a:lnTo>
                  <a:pt x="1378" y="344"/>
                </a:lnTo>
                <a:lnTo>
                  <a:pt x="1360" y="346"/>
                </a:lnTo>
                <a:lnTo>
                  <a:pt x="1351" y="346"/>
                </a:lnTo>
                <a:lnTo>
                  <a:pt x="1351" y="346"/>
                </a:lnTo>
                <a:lnTo>
                  <a:pt x="1350" y="347"/>
                </a:lnTo>
                <a:lnTo>
                  <a:pt x="1346" y="353"/>
                </a:lnTo>
                <a:lnTo>
                  <a:pt x="1346" y="353"/>
                </a:lnTo>
                <a:lnTo>
                  <a:pt x="1343" y="362"/>
                </a:lnTo>
                <a:lnTo>
                  <a:pt x="1343" y="365"/>
                </a:lnTo>
                <a:lnTo>
                  <a:pt x="1343" y="369"/>
                </a:lnTo>
                <a:lnTo>
                  <a:pt x="1345" y="383"/>
                </a:lnTo>
                <a:lnTo>
                  <a:pt x="1298" y="385"/>
                </a:lnTo>
                <a:lnTo>
                  <a:pt x="1073" y="351"/>
                </a:lnTo>
                <a:lnTo>
                  <a:pt x="1073" y="351"/>
                </a:lnTo>
                <a:lnTo>
                  <a:pt x="1077" y="337"/>
                </a:lnTo>
                <a:lnTo>
                  <a:pt x="1078" y="325"/>
                </a:lnTo>
                <a:lnTo>
                  <a:pt x="1081" y="311"/>
                </a:lnTo>
                <a:lnTo>
                  <a:pt x="1081" y="311"/>
                </a:lnTo>
                <a:lnTo>
                  <a:pt x="1080" y="293"/>
                </a:lnTo>
                <a:lnTo>
                  <a:pt x="1078" y="264"/>
                </a:lnTo>
                <a:lnTo>
                  <a:pt x="1075" y="230"/>
                </a:lnTo>
                <a:lnTo>
                  <a:pt x="1068" y="198"/>
                </a:lnTo>
                <a:lnTo>
                  <a:pt x="1068" y="198"/>
                </a:lnTo>
                <a:lnTo>
                  <a:pt x="1067" y="190"/>
                </a:lnTo>
                <a:lnTo>
                  <a:pt x="1063" y="183"/>
                </a:lnTo>
                <a:lnTo>
                  <a:pt x="1056" y="169"/>
                </a:lnTo>
                <a:lnTo>
                  <a:pt x="1046" y="157"/>
                </a:lnTo>
                <a:lnTo>
                  <a:pt x="1036" y="147"/>
                </a:lnTo>
                <a:lnTo>
                  <a:pt x="1028" y="140"/>
                </a:lnTo>
                <a:lnTo>
                  <a:pt x="1019" y="133"/>
                </a:lnTo>
                <a:lnTo>
                  <a:pt x="1012" y="128"/>
                </a:lnTo>
                <a:lnTo>
                  <a:pt x="1012" y="128"/>
                </a:lnTo>
                <a:lnTo>
                  <a:pt x="1014" y="126"/>
                </a:lnTo>
                <a:lnTo>
                  <a:pt x="1019" y="119"/>
                </a:lnTo>
                <a:lnTo>
                  <a:pt x="1021" y="114"/>
                </a:lnTo>
                <a:lnTo>
                  <a:pt x="1021" y="107"/>
                </a:lnTo>
                <a:lnTo>
                  <a:pt x="1021" y="102"/>
                </a:lnTo>
                <a:lnTo>
                  <a:pt x="1018" y="96"/>
                </a:lnTo>
                <a:lnTo>
                  <a:pt x="1018" y="96"/>
                </a:lnTo>
                <a:lnTo>
                  <a:pt x="1014" y="91"/>
                </a:lnTo>
                <a:lnTo>
                  <a:pt x="1009" y="86"/>
                </a:lnTo>
                <a:lnTo>
                  <a:pt x="1000" y="80"/>
                </a:lnTo>
                <a:lnTo>
                  <a:pt x="993" y="78"/>
                </a:lnTo>
                <a:lnTo>
                  <a:pt x="988" y="75"/>
                </a:lnTo>
                <a:lnTo>
                  <a:pt x="988" y="75"/>
                </a:lnTo>
                <a:lnTo>
                  <a:pt x="923" y="70"/>
                </a:lnTo>
                <a:lnTo>
                  <a:pt x="872" y="65"/>
                </a:lnTo>
                <a:lnTo>
                  <a:pt x="836" y="64"/>
                </a:lnTo>
                <a:lnTo>
                  <a:pt x="836" y="64"/>
                </a:lnTo>
                <a:lnTo>
                  <a:pt x="825" y="64"/>
                </a:lnTo>
                <a:lnTo>
                  <a:pt x="812" y="63"/>
                </a:lnTo>
                <a:lnTo>
                  <a:pt x="784" y="58"/>
                </a:lnTo>
                <a:lnTo>
                  <a:pt x="754" y="53"/>
                </a:lnTo>
                <a:lnTo>
                  <a:pt x="754" y="53"/>
                </a:lnTo>
                <a:lnTo>
                  <a:pt x="755" y="48"/>
                </a:lnTo>
                <a:lnTo>
                  <a:pt x="754" y="43"/>
                </a:lnTo>
                <a:lnTo>
                  <a:pt x="751" y="36"/>
                </a:lnTo>
                <a:lnTo>
                  <a:pt x="746" y="28"/>
                </a:lnTo>
                <a:lnTo>
                  <a:pt x="739" y="21"/>
                </a:lnTo>
                <a:lnTo>
                  <a:pt x="726" y="12"/>
                </a:lnTo>
                <a:lnTo>
                  <a:pt x="710" y="5"/>
                </a:lnTo>
                <a:lnTo>
                  <a:pt x="710" y="5"/>
                </a:lnTo>
                <a:lnTo>
                  <a:pt x="702" y="3"/>
                </a:lnTo>
                <a:lnTo>
                  <a:pt x="692" y="0"/>
                </a:lnTo>
                <a:lnTo>
                  <a:pt x="683" y="0"/>
                </a:lnTo>
                <a:lnTo>
                  <a:pt x="675" y="1"/>
                </a:lnTo>
                <a:lnTo>
                  <a:pt x="667" y="3"/>
                </a:lnTo>
                <a:lnTo>
                  <a:pt x="658" y="5"/>
                </a:lnTo>
                <a:lnTo>
                  <a:pt x="645" y="12"/>
                </a:lnTo>
                <a:lnTo>
                  <a:pt x="633" y="21"/>
                </a:lnTo>
                <a:lnTo>
                  <a:pt x="624" y="30"/>
                </a:lnTo>
                <a:lnTo>
                  <a:pt x="618" y="37"/>
                </a:lnTo>
                <a:lnTo>
                  <a:pt x="614" y="42"/>
                </a:lnTo>
                <a:lnTo>
                  <a:pt x="614" y="42"/>
                </a:lnTo>
                <a:lnTo>
                  <a:pt x="612" y="48"/>
                </a:lnTo>
                <a:lnTo>
                  <a:pt x="610" y="54"/>
                </a:lnTo>
                <a:lnTo>
                  <a:pt x="609" y="59"/>
                </a:lnTo>
                <a:lnTo>
                  <a:pt x="609" y="59"/>
                </a:lnTo>
                <a:lnTo>
                  <a:pt x="605" y="63"/>
                </a:lnTo>
                <a:lnTo>
                  <a:pt x="600" y="67"/>
                </a:lnTo>
                <a:lnTo>
                  <a:pt x="594" y="73"/>
                </a:lnTo>
                <a:lnTo>
                  <a:pt x="589" y="80"/>
                </a:lnTo>
                <a:lnTo>
                  <a:pt x="584" y="89"/>
                </a:lnTo>
                <a:lnTo>
                  <a:pt x="579" y="100"/>
                </a:lnTo>
                <a:lnTo>
                  <a:pt x="577" y="112"/>
                </a:lnTo>
                <a:lnTo>
                  <a:pt x="577" y="112"/>
                </a:lnTo>
                <a:lnTo>
                  <a:pt x="577" y="126"/>
                </a:lnTo>
                <a:lnTo>
                  <a:pt x="578" y="138"/>
                </a:lnTo>
                <a:lnTo>
                  <a:pt x="581" y="151"/>
                </a:lnTo>
                <a:lnTo>
                  <a:pt x="583" y="161"/>
                </a:lnTo>
                <a:lnTo>
                  <a:pt x="587" y="170"/>
                </a:lnTo>
                <a:lnTo>
                  <a:pt x="591" y="179"/>
                </a:lnTo>
                <a:lnTo>
                  <a:pt x="598" y="190"/>
                </a:lnTo>
                <a:lnTo>
                  <a:pt x="598" y="190"/>
                </a:lnTo>
                <a:lnTo>
                  <a:pt x="616" y="212"/>
                </a:lnTo>
                <a:lnTo>
                  <a:pt x="626" y="225"/>
                </a:lnTo>
                <a:lnTo>
                  <a:pt x="633" y="230"/>
                </a:lnTo>
                <a:lnTo>
                  <a:pt x="633" y="230"/>
                </a:lnTo>
                <a:lnTo>
                  <a:pt x="635" y="228"/>
                </a:lnTo>
                <a:lnTo>
                  <a:pt x="637" y="226"/>
                </a:lnTo>
                <a:lnTo>
                  <a:pt x="641" y="222"/>
                </a:lnTo>
                <a:lnTo>
                  <a:pt x="641" y="222"/>
                </a:lnTo>
                <a:lnTo>
                  <a:pt x="647" y="223"/>
                </a:lnTo>
                <a:lnTo>
                  <a:pt x="654" y="225"/>
                </a:lnTo>
                <a:lnTo>
                  <a:pt x="657" y="227"/>
                </a:lnTo>
                <a:lnTo>
                  <a:pt x="657" y="227"/>
                </a:lnTo>
                <a:lnTo>
                  <a:pt x="661" y="228"/>
                </a:lnTo>
                <a:lnTo>
                  <a:pt x="665" y="230"/>
                </a:lnTo>
                <a:lnTo>
                  <a:pt x="670" y="230"/>
                </a:lnTo>
                <a:lnTo>
                  <a:pt x="670" y="230"/>
                </a:lnTo>
                <a:lnTo>
                  <a:pt x="684" y="256"/>
                </a:lnTo>
                <a:lnTo>
                  <a:pt x="705" y="289"/>
                </a:lnTo>
                <a:lnTo>
                  <a:pt x="705" y="289"/>
                </a:lnTo>
                <a:lnTo>
                  <a:pt x="714" y="300"/>
                </a:lnTo>
                <a:lnTo>
                  <a:pt x="717" y="304"/>
                </a:lnTo>
                <a:lnTo>
                  <a:pt x="718" y="307"/>
                </a:lnTo>
                <a:lnTo>
                  <a:pt x="718" y="307"/>
                </a:lnTo>
                <a:lnTo>
                  <a:pt x="719" y="312"/>
                </a:lnTo>
                <a:lnTo>
                  <a:pt x="720" y="321"/>
                </a:lnTo>
                <a:lnTo>
                  <a:pt x="724" y="332"/>
                </a:lnTo>
                <a:lnTo>
                  <a:pt x="724" y="332"/>
                </a:lnTo>
                <a:close/>
                <a:moveTo>
                  <a:pt x="860" y="294"/>
                </a:moveTo>
                <a:lnTo>
                  <a:pt x="883" y="295"/>
                </a:lnTo>
                <a:lnTo>
                  <a:pt x="878" y="311"/>
                </a:lnTo>
                <a:lnTo>
                  <a:pt x="871" y="337"/>
                </a:lnTo>
                <a:lnTo>
                  <a:pt x="830" y="335"/>
                </a:lnTo>
                <a:lnTo>
                  <a:pt x="860" y="2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E4648D8-D57C-4728-B105-EFA40A11C23F}"/>
              </a:ext>
            </a:extLst>
          </p:cNvPr>
          <p:cNvSpPr>
            <a:spLocks noEditPoints="1"/>
          </p:cNvSpPr>
          <p:nvPr/>
        </p:nvSpPr>
        <p:spPr bwMode="auto">
          <a:xfrm>
            <a:off x="7875857" y="5049179"/>
            <a:ext cx="1721904" cy="946157"/>
          </a:xfrm>
          <a:custGeom>
            <a:avLst/>
            <a:gdLst>
              <a:gd name="T0" fmla="*/ 268 w 1354"/>
              <a:gd name="T1" fmla="*/ 333 h 744"/>
              <a:gd name="T2" fmla="*/ 277 w 1354"/>
              <a:gd name="T3" fmla="*/ 359 h 744"/>
              <a:gd name="T4" fmla="*/ 276 w 1354"/>
              <a:gd name="T5" fmla="*/ 384 h 744"/>
              <a:gd name="T6" fmla="*/ 269 w 1354"/>
              <a:gd name="T7" fmla="*/ 433 h 744"/>
              <a:gd name="T8" fmla="*/ 244 w 1354"/>
              <a:gd name="T9" fmla="*/ 423 h 744"/>
              <a:gd name="T10" fmla="*/ 217 w 1354"/>
              <a:gd name="T11" fmla="*/ 394 h 744"/>
              <a:gd name="T12" fmla="*/ 193 w 1354"/>
              <a:gd name="T13" fmla="*/ 364 h 744"/>
              <a:gd name="T14" fmla="*/ 10 w 1354"/>
              <a:gd name="T15" fmla="*/ 389 h 744"/>
              <a:gd name="T16" fmla="*/ 7 w 1354"/>
              <a:gd name="T17" fmla="*/ 429 h 744"/>
              <a:gd name="T18" fmla="*/ 32 w 1354"/>
              <a:gd name="T19" fmla="*/ 466 h 744"/>
              <a:gd name="T20" fmla="*/ 0 w 1354"/>
              <a:gd name="T21" fmla="*/ 494 h 744"/>
              <a:gd name="T22" fmla="*/ 21 w 1354"/>
              <a:gd name="T23" fmla="*/ 590 h 744"/>
              <a:gd name="T24" fmla="*/ 98 w 1354"/>
              <a:gd name="T25" fmla="*/ 624 h 744"/>
              <a:gd name="T26" fmla="*/ 40 w 1354"/>
              <a:gd name="T27" fmla="*/ 640 h 744"/>
              <a:gd name="T28" fmla="*/ 47 w 1354"/>
              <a:gd name="T29" fmla="*/ 650 h 744"/>
              <a:gd name="T30" fmla="*/ 63 w 1354"/>
              <a:gd name="T31" fmla="*/ 684 h 744"/>
              <a:gd name="T32" fmla="*/ 100 w 1354"/>
              <a:gd name="T33" fmla="*/ 712 h 744"/>
              <a:gd name="T34" fmla="*/ 140 w 1354"/>
              <a:gd name="T35" fmla="*/ 717 h 744"/>
              <a:gd name="T36" fmla="*/ 202 w 1354"/>
              <a:gd name="T37" fmla="*/ 694 h 744"/>
              <a:gd name="T38" fmla="*/ 247 w 1354"/>
              <a:gd name="T39" fmla="*/ 719 h 744"/>
              <a:gd name="T40" fmla="*/ 297 w 1354"/>
              <a:gd name="T41" fmla="*/ 744 h 744"/>
              <a:gd name="T42" fmla="*/ 361 w 1354"/>
              <a:gd name="T43" fmla="*/ 729 h 744"/>
              <a:gd name="T44" fmla="*/ 438 w 1354"/>
              <a:gd name="T45" fmla="*/ 737 h 744"/>
              <a:gd name="T46" fmla="*/ 519 w 1354"/>
              <a:gd name="T47" fmla="*/ 731 h 744"/>
              <a:gd name="T48" fmla="*/ 631 w 1354"/>
              <a:gd name="T49" fmla="*/ 674 h 744"/>
              <a:gd name="T50" fmla="*/ 676 w 1354"/>
              <a:gd name="T51" fmla="*/ 624 h 744"/>
              <a:gd name="T52" fmla="*/ 721 w 1354"/>
              <a:gd name="T53" fmla="*/ 627 h 744"/>
              <a:gd name="T54" fmla="*/ 837 w 1354"/>
              <a:gd name="T55" fmla="*/ 628 h 744"/>
              <a:gd name="T56" fmla="*/ 902 w 1354"/>
              <a:gd name="T57" fmla="*/ 618 h 744"/>
              <a:gd name="T58" fmla="*/ 923 w 1354"/>
              <a:gd name="T59" fmla="*/ 587 h 744"/>
              <a:gd name="T60" fmla="*/ 954 w 1354"/>
              <a:gd name="T61" fmla="*/ 610 h 744"/>
              <a:gd name="T62" fmla="*/ 1008 w 1354"/>
              <a:gd name="T63" fmla="*/ 644 h 744"/>
              <a:gd name="T64" fmla="*/ 1100 w 1354"/>
              <a:gd name="T65" fmla="*/ 640 h 744"/>
              <a:gd name="T66" fmla="*/ 1160 w 1354"/>
              <a:gd name="T67" fmla="*/ 638 h 744"/>
              <a:gd name="T68" fmla="*/ 1245 w 1354"/>
              <a:gd name="T69" fmla="*/ 603 h 744"/>
              <a:gd name="T70" fmla="*/ 1344 w 1354"/>
              <a:gd name="T71" fmla="*/ 515 h 744"/>
              <a:gd name="T72" fmla="*/ 1352 w 1354"/>
              <a:gd name="T73" fmla="*/ 501 h 744"/>
              <a:gd name="T74" fmla="*/ 1349 w 1354"/>
              <a:gd name="T75" fmla="*/ 475 h 744"/>
              <a:gd name="T76" fmla="*/ 1337 w 1354"/>
              <a:gd name="T77" fmla="*/ 471 h 744"/>
              <a:gd name="T78" fmla="*/ 1102 w 1354"/>
              <a:gd name="T79" fmla="*/ 376 h 744"/>
              <a:gd name="T80" fmla="*/ 1059 w 1354"/>
              <a:gd name="T81" fmla="*/ 275 h 744"/>
              <a:gd name="T82" fmla="*/ 1031 w 1354"/>
              <a:gd name="T83" fmla="*/ 297 h 744"/>
              <a:gd name="T84" fmla="*/ 974 w 1354"/>
              <a:gd name="T85" fmla="*/ 337 h 744"/>
              <a:gd name="T86" fmla="*/ 790 w 1354"/>
              <a:gd name="T87" fmla="*/ 375 h 744"/>
              <a:gd name="T88" fmla="*/ 680 w 1354"/>
              <a:gd name="T89" fmla="*/ 344 h 744"/>
              <a:gd name="T90" fmla="*/ 611 w 1354"/>
              <a:gd name="T91" fmla="*/ 236 h 744"/>
              <a:gd name="T92" fmla="*/ 590 w 1354"/>
              <a:gd name="T93" fmla="*/ 201 h 744"/>
              <a:gd name="T94" fmla="*/ 553 w 1354"/>
              <a:gd name="T95" fmla="*/ 191 h 744"/>
              <a:gd name="T96" fmla="*/ 548 w 1354"/>
              <a:gd name="T97" fmla="*/ 75 h 744"/>
              <a:gd name="T98" fmla="*/ 538 w 1354"/>
              <a:gd name="T99" fmla="*/ 39 h 744"/>
              <a:gd name="T100" fmla="*/ 487 w 1354"/>
              <a:gd name="T101" fmla="*/ 2 h 744"/>
              <a:gd name="T102" fmla="*/ 422 w 1354"/>
              <a:gd name="T103" fmla="*/ 7 h 744"/>
              <a:gd name="T104" fmla="*/ 379 w 1354"/>
              <a:gd name="T105" fmla="*/ 43 h 744"/>
              <a:gd name="T106" fmla="*/ 365 w 1354"/>
              <a:gd name="T107" fmla="*/ 105 h 744"/>
              <a:gd name="T108" fmla="*/ 294 w 1354"/>
              <a:gd name="T109" fmla="*/ 136 h 744"/>
              <a:gd name="T110" fmla="*/ 270 w 1354"/>
              <a:gd name="T111" fmla="*/ 175 h 744"/>
              <a:gd name="T112" fmla="*/ 295 w 1354"/>
              <a:gd name="T113" fmla="*/ 196 h 744"/>
              <a:gd name="T114" fmla="*/ 1031 w 1354"/>
              <a:gd name="T115" fmla="*/ 431 h 744"/>
              <a:gd name="T116" fmla="*/ 1099 w 1354"/>
              <a:gd name="T117" fmla="*/ 431 h 744"/>
              <a:gd name="T118" fmla="*/ 1031 w 1354"/>
              <a:gd name="T119" fmla="*/ 431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4" h="744">
                <a:moveTo>
                  <a:pt x="312" y="220"/>
                </a:moveTo>
                <a:lnTo>
                  <a:pt x="312" y="220"/>
                </a:lnTo>
                <a:lnTo>
                  <a:pt x="274" y="316"/>
                </a:lnTo>
                <a:lnTo>
                  <a:pt x="274" y="316"/>
                </a:lnTo>
                <a:lnTo>
                  <a:pt x="268" y="329"/>
                </a:lnTo>
                <a:lnTo>
                  <a:pt x="268" y="333"/>
                </a:lnTo>
                <a:lnTo>
                  <a:pt x="268" y="339"/>
                </a:lnTo>
                <a:lnTo>
                  <a:pt x="268" y="339"/>
                </a:lnTo>
                <a:lnTo>
                  <a:pt x="268" y="343"/>
                </a:lnTo>
                <a:lnTo>
                  <a:pt x="269" y="347"/>
                </a:lnTo>
                <a:lnTo>
                  <a:pt x="274" y="353"/>
                </a:lnTo>
                <a:lnTo>
                  <a:pt x="277" y="359"/>
                </a:lnTo>
                <a:lnTo>
                  <a:pt x="279" y="363"/>
                </a:lnTo>
                <a:lnTo>
                  <a:pt x="279" y="365"/>
                </a:lnTo>
                <a:lnTo>
                  <a:pt x="279" y="365"/>
                </a:lnTo>
                <a:lnTo>
                  <a:pt x="279" y="373"/>
                </a:lnTo>
                <a:lnTo>
                  <a:pt x="279" y="378"/>
                </a:lnTo>
                <a:lnTo>
                  <a:pt x="276" y="384"/>
                </a:lnTo>
                <a:lnTo>
                  <a:pt x="276" y="384"/>
                </a:lnTo>
                <a:lnTo>
                  <a:pt x="271" y="399"/>
                </a:lnTo>
                <a:lnTo>
                  <a:pt x="269" y="412"/>
                </a:lnTo>
                <a:lnTo>
                  <a:pt x="269" y="412"/>
                </a:lnTo>
                <a:lnTo>
                  <a:pt x="269" y="426"/>
                </a:lnTo>
                <a:lnTo>
                  <a:pt x="269" y="433"/>
                </a:lnTo>
                <a:lnTo>
                  <a:pt x="245" y="438"/>
                </a:lnTo>
                <a:lnTo>
                  <a:pt x="245" y="438"/>
                </a:lnTo>
                <a:lnTo>
                  <a:pt x="248" y="431"/>
                </a:lnTo>
                <a:lnTo>
                  <a:pt x="247" y="426"/>
                </a:lnTo>
                <a:lnTo>
                  <a:pt x="245" y="424"/>
                </a:lnTo>
                <a:lnTo>
                  <a:pt x="244" y="423"/>
                </a:lnTo>
                <a:lnTo>
                  <a:pt x="244" y="423"/>
                </a:lnTo>
                <a:lnTo>
                  <a:pt x="237" y="423"/>
                </a:lnTo>
                <a:lnTo>
                  <a:pt x="228" y="421"/>
                </a:lnTo>
                <a:lnTo>
                  <a:pt x="218" y="418"/>
                </a:lnTo>
                <a:lnTo>
                  <a:pt x="218" y="418"/>
                </a:lnTo>
                <a:lnTo>
                  <a:pt x="217" y="394"/>
                </a:lnTo>
                <a:lnTo>
                  <a:pt x="214" y="376"/>
                </a:lnTo>
                <a:lnTo>
                  <a:pt x="213" y="370"/>
                </a:lnTo>
                <a:lnTo>
                  <a:pt x="211" y="368"/>
                </a:lnTo>
                <a:lnTo>
                  <a:pt x="211" y="368"/>
                </a:lnTo>
                <a:lnTo>
                  <a:pt x="203" y="365"/>
                </a:lnTo>
                <a:lnTo>
                  <a:pt x="193" y="364"/>
                </a:lnTo>
                <a:lnTo>
                  <a:pt x="180" y="363"/>
                </a:lnTo>
                <a:lnTo>
                  <a:pt x="171" y="306"/>
                </a:lnTo>
                <a:lnTo>
                  <a:pt x="38" y="332"/>
                </a:lnTo>
                <a:lnTo>
                  <a:pt x="33" y="353"/>
                </a:lnTo>
                <a:lnTo>
                  <a:pt x="10" y="389"/>
                </a:lnTo>
                <a:lnTo>
                  <a:pt x="10" y="389"/>
                </a:lnTo>
                <a:lnTo>
                  <a:pt x="10" y="387"/>
                </a:lnTo>
                <a:lnTo>
                  <a:pt x="8" y="389"/>
                </a:lnTo>
                <a:lnTo>
                  <a:pt x="8" y="392"/>
                </a:lnTo>
                <a:lnTo>
                  <a:pt x="7" y="402"/>
                </a:lnTo>
                <a:lnTo>
                  <a:pt x="7" y="402"/>
                </a:lnTo>
                <a:lnTo>
                  <a:pt x="7" y="429"/>
                </a:lnTo>
                <a:lnTo>
                  <a:pt x="7" y="442"/>
                </a:lnTo>
                <a:lnTo>
                  <a:pt x="38" y="454"/>
                </a:lnTo>
                <a:lnTo>
                  <a:pt x="61" y="449"/>
                </a:lnTo>
                <a:lnTo>
                  <a:pt x="42" y="463"/>
                </a:lnTo>
                <a:lnTo>
                  <a:pt x="42" y="463"/>
                </a:lnTo>
                <a:lnTo>
                  <a:pt x="32" y="466"/>
                </a:lnTo>
                <a:lnTo>
                  <a:pt x="23" y="469"/>
                </a:lnTo>
                <a:lnTo>
                  <a:pt x="17" y="473"/>
                </a:lnTo>
                <a:lnTo>
                  <a:pt x="17" y="473"/>
                </a:lnTo>
                <a:lnTo>
                  <a:pt x="7" y="482"/>
                </a:lnTo>
                <a:lnTo>
                  <a:pt x="2" y="487"/>
                </a:lnTo>
                <a:lnTo>
                  <a:pt x="0" y="494"/>
                </a:lnTo>
                <a:lnTo>
                  <a:pt x="0" y="494"/>
                </a:lnTo>
                <a:lnTo>
                  <a:pt x="2" y="510"/>
                </a:lnTo>
                <a:lnTo>
                  <a:pt x="7" y="539"/>
                </a:lnTo>
                <a:lnTo>
                  <a:pt x="13" y="570"/>
                </a:lnTo>
                <a:lnTo>
                  <a:pt x="17" y="582"/>
                </a:lnTo>
                <a:lnTo>
                  <a:pt x="21" y="590"/>
                </a:lnTo>
                <a:lnTo>
                  <a:pt x="21" y="590"/>
                </a:lnTo>
                <a:lnTo>
                  <a:pt x="28" y="597"/>
                </a:lnTo>
                <a:lnTo>
                  <a:pt x="33" y="601"/>
                </a:lnTo>
                <a:lnTo>
                  <a:pt x="38" y="603"/>
                </a:lnTo>
                <a:lnTo>
                  <a:pt x="98" y="611"/>
                </a:lnTo>
                <a:lnTo>
                  <a:pt x="98" y="624"/>
                </a:lnTo>
                <a:lnTo>
                  <a:pt x="98" y="624"/>
                </a:lnTo>
                <a:lnTo>
                  <a:pt x="69" y="631"/>
                </a:lnTo>
                <a:lnTo>
                  <a:pt x="49" y="637"/>
                </a:lnTo>
                <a:lnTo>
                  <a:pt x="43" y="639"/>
                </a:lnTo>
                <a:lnTo>
                  <a:pt x="40" y="640"/>
                </a:lnTo>
                <a:lnTo>
                  <a:pt x="40" y="640"/>
                </a:lnTo>
                <a:lnTo>
                  <a:pt x="40" y="640"/>
                </a:lnTo>
                <a:lnTo>
                  <a:pt x="40" y="645"/>
                </a:lnTo>
                <a:lnTo>
                  <a:pt x="42" y="648"/>
                </a:lnTo>
                <a:lnTo>
                  <a:pt x="44" y="650"/>
                </a:lnTo>
                <a:lnTo>
                  <a:pt x="47" y="650"/>
                </a:lnTo>
                <a:lnTo>
                  <a:pt x="47" y="650"/>
                </a:lnTo>
                <a:lnTo>
                  <a:pt x="70" y="650"/>
                </a:lnTo>
                <a:lnTo>
                  <a:pt x="91" y="650"/>
                </a:lnTo>
                <a:lnTo>
                  <a:pt x="93" y="666"/>
                </a:lnTo>
                <a:lnTo>
                  <a:pt x="93" y="666"/>
                </a:lnTo>
                <a:lnTo>
                  <a:pt x="75" y="676"/>
                </a:lnTo>
                <a:lnTo>
                  <a:pt x="63" y="684"/>
                </a:lnTo>
                <a:lnTo>
                  <a:pt x="56" y="687"/>
                </a:lnTo>
                <a:lnTo>
                  <a:pt x="56" y="687"/>
                </a:lnTo>
                <a:lnTo>
                  <a:pt x="58" y="690"/>
                </a:lnTo>
                <a:lnTo>
                  <a:pt x="63" y="694"/>
                </a:lnTo>
                <a:lnTo>
                  <a:pt x="80" y="702"/>
                </a:lnTo>
                <a:lnTo>
                  <a:pt x="100" y="712"/>
                </a:lnTo>
                <a:lnTo>
                  <a:pt x="111" y="716"/>
                </a:lnTo>
                <a:lnTo>
                  <a:pt x="119" y="718"/>
                </a:lnTo>
                <a:lnTo>
                  <a:pt x="119" y="718"/>
                </a:lnTo>
                <a:lnTo>
                  <a:pt x="127" y="719"/>
                </a:lnTo>
                <a:lnTo>
                  <a:pt x="134" y="718"/>
                </a:lnTo>
                <a:lnTo>
                  <a:pt x="140" y="717"/>
                </a:lnTo>
                <a:lnTo>
                  <a:pt x="148" y="715"/>
                </a:lnTo>
                <a:lnTo>
                  <a:pt x="161" y="710"/>
                </a:lnTo>
                <a:lnTo>
                  <a:pt x="180" y="702"/>
                </a:lnTo>
                <a:lnTo>
                  <a:pt x="180" y="702"/>
                </a:lnTo>
                <a:lnTo>
                  <a:pt x="196" y="696"/>
                </a:lnTo>
                <a:lnTo>
                  <a:pt x="202" y="694"/>
                </a:lnTo>
                <a:lnTo>
                  <a:pt x="206" y="694"/>
                </a:lnTo>
                <a:lnTo>
                  <a:pt x="211" y="695"/>
                </a:lnTo>
                <a:lnTo>
                  <a:pt x="217" y="697"/>
                </a:lnTo>
                <a:lnTo>
                  <a:pt x="237" y="711"/>
                </a:lnTo>
                <a:lnTo>
                  <a:pt x="237" y="711"/>
                </a:lnTo>
                <a:lnTo>
                  <a:pt x="247" y="719"/>
                </a:lnTo>
                <a:lnTo>
                  <a:pt x="253" y="727"/>
                </a:lnTo>
                <a:lnTo>
                  <a:pt x="259" y="737"/>
                </a:lnTo>
                <a:lnTo>
                  <a:pt x="263" y="739"/>
                </a:lnTo>
                <a:lnTo>
                  <a:pt x="269" y="742"/>
                </a:lnTo>
                <a:lnTo>
                  <a:pt x="280" y="743"/>
                </a:lnTo>
                <a:lnTo>
                  <a:pt x="297" y="744"/>
                </a:lnTo>
                <a:lnTo>
                  <a:pt x="297" y="744"/>
                </a:lnTo>
                <a:lnTo>
                  <a:pt x="316" y="744"/>
                </a:lnTo>
                <a:lnTo>
                  <a:pt x="331" y="742"/>
                </a:lnTo>
                <a:lnTo>
                  <a:pt x="343" y="738"/>
                </a:lnTo>
                <a:lnTo>
                  <a:pt x="353" y="733"/>
                </a:lnTo>
                <a:lnTo>
                  <a:pt x="361" y="729"/>
                </a:lnTo>
                <a:lnTo>
                  <a:pt x="371" y="727"/>
                </a:lnTo>
                <a:lnTo>
                  <a:pt x="382" y="726"/>
                </a:lnTo>
                <a:lnTo>
                  <a:pt x="396" y="728"/>
                </a:lnTo>
                <a:lnTo>
                  <a:pt x="396" y="728"/>
                </a:lnTo>
                <a:lnTo>
                  <a:pt x="424" y="734"/>
                </a:lnTo>
                <a:lnTo>
                  <a:pt x="438" y="737"/>
                </a:lnTo>
                <a:lnTo>
                  <a:pt x="452" y="739"/>
                </a:lnTo>
                <a:lnTo>
                  <a:pt x="466" y="739"/>
                </a:lnTo>
                <a:lnTo>
                  <a:pt x="481" y="738"/>
                </a:lnTo>
                <a:lnTo>
                  <a:pt x="500" y="736"/>
                </a:lnTo>
                <a:lnTo>
                  <a:pt x="519" y="731"/>
                </a:lnTo>
                <a:lnTo>
                  <a:pt x="519" y="731"/>
                </a:lnTo>
                <a:lnTo>
                  <a:pt x="540" y="723"/>
                </a:lnTo>
                <a:lnTo>
                  <a:pt x="558" y="716"/>
                </a:lnTo>
                <a:lnTo>
                  <a:pt x="574" y="708"/>
                </a:lnTo>
                <a:lnTo>
                  <a:pt x="587" y="701"/>
                </a:lnTo>
                <a:lnTo>
                  <a:pt x="610" y="686"/>
                </a:lnTo>
                <a:lnTo>
                  <a:pt x="631" y="674"/>
                </a:lnTo>
                <a:lnTo>
                  <a:pt x="631" y="674"/>
                </a:lnTo>
                <a:lnTo>
                  <a:pt x="639" y="668"/>
                </a:lnTo>
                <a:lnTo>
                  <a:pt x="648" y="659"/>
                </a:lnTo>
                <a:lnTo>
                  <a:pt x="664" y="640"/>
                </a:lnTo>
                <a:lnTo>
                  <a:pt x="670" y="632"/>
                </a:lnTo>
                <a:lnTo>
                  <a:pt x="676" y="624"/>
                </a:lnTo>
                <a:lnTo>
                  <a:pt x="682" y="621"/>
                </a:lnTo>
                <a:lnTo>
                  <a:pt x="686" y="619"/>
                </a:lnTo>
                <a:lnTo>
                  <a:pt x="689" y="619"/>
                </a:lnTo>
                <a:lnTo>
                  <a:pt x="689" y="619"/>
                </a:lnTo>
                <a:lnTo>
                  <a:pt x="702" y="623"/>
                </a:lnTo>
                <a:lnTo>
                  <a:pt x="721" y="627"/>
                </a:lnTo>
                <a:lnTo>
                  <a:pt x="742" y="629"/>
                </a:lnTo>
                <a:lnTo>
                  <a:pt x="753" y="629"/>
                </a:lnTo>
                <a:lnTo>
                  <a:pt x="764" y="629"/>
                </a:lnTo>
                <a:lnTo>
                  <a:pt x="764" y="629"/>
                </a:lnTo>
                <a:lnTo>
                  <a:pt x="794" y="628"/>
                </a:lnTo>
                <a:lnTo>
                  <a:pt x="837" y="628"/>
                </a:lnTo>
                <a:lnTo>
                  <a:pt x="858" y="627"/>
                </a:lnTo>
                <a:lnTo>
                  <a:pt x="876" y="626"/>
                </a:lnTo>
                <a:lnTo>
                  <a:pt x="892" y="622"/>
                </a:lnTo>
                <a:lnTo>
                  <a:pt x="897" y="619"/>
                </a:lnTo>
                <a:lnTo>
                  <a:pt x="902" y="618"/>
                </a:lnTo>
                <a:lnTo>
                  <a:pt x="902" y="618"/>
                </a:lnTo>
                <a:lnTo>
                  <a:pt x="907" y="612"/>
                </a:lnTo>
                <a:lnTo>
                  <a:pt x="911" y="605"/>
                </a:lnTo>
                <a:lnTo>
                  <a:pt x="913" y="599"/>
                </a:lnTo>
                <a:lnTo>
                  <a:pt x="917" y="592"/>
                </a:lnTo>
                <a:lnTo>
                  <a:pt x="921" y="589"/>
                </a:lnTo>
                <a:lnTo>
                  <a:pt x="923" y="587"/>
                </a:lnTo>
                <a:lnTo>
                  <a:pt x="926" y="587"/>
                </a:lnTo>
                <a:lnTo>
                  <a:pt x="929" y="589"/>
                </a:lnTo>
                <a:lnTo>
                  <a:pt x="933" y="591"/>
                </a:lnTo>
                <a:lnTo>
                  <a:pt x="944" y="599"/>
                </a:lnTo>
                <a:lnTo>
                  <a:pt x="944" y="599"/>
                </a:lnTo>
                <a:lnTo>
                  <a:pt x="954" y="610"/>
                </a:lnTo>
                <a:lnTo>
                  <a:pt x="963" y="618"/>
                </a:lnTo>
                <a:lnTo>
                  <a:pt x="969" y="626"/>
                </a:lnTo>
                <a:lnTo>
                  <a:pt x="976" y="632"/>
                </a:lnTo>
                <a:lnTo>
                  <a:pt x="984" y="638"/>
                </a:lnTo>
                <a:lnTo>
                  <a:pt x="995" y="642"/>
                </a:lnTo>
                <a:lnTo>
                  <a:pt x="1008" y="644"/>
                </a:lnTo>
                <a:lnTo>
                  <a:pt x="1028" y="645"/>
                </a:lnTo>
                <a:lnTo>
                  <a:pt x="1028" y="645"/>
                </a:lnTo>
                <a:lnTo>
                  <a:pt x="1048" y="645"/>
                </a:lnTo>
                <a:lnTo>
                  <a:pt x="1063" y="645"/>
                </a:lnTo>
                <a:lnTo>
                  <a:pt x="1084" y="643"/>
                </a:lnTo>
                <a:lnTo>
                  <a:pt x="1100" y="640"/>
                </a:lnTo>
                <a:lnTo>
                  <a:pt x="1108" y="640"/>
                </a:lnTo>
                <a:lnTo>
                  <a:pt x="1120" y="640"/>
                </a:lnTo>
                <a:lnTo>
                  <a:pt x="1120" y="640"/>
                </a:lnTo>
                <a:lnTo>
                  <a:pt x="1132" y="642"/>
                </a:lnTo>
                <a:lnTo>
                  <a:pt x="1145" y="640"/>
                </a:lnTo>
                <a:lnTo>
                  <a:pt x="1160" y="638"/>
                </a:lnTo>
                <a:lnTo>
                  <a:pt x="1176" y="634"/>
                </a:lnTo>
                <a:lnTo>
                  <a:pt x="1192" y="628"/>
                </a:lnTo>
                <a:lnTo>
                  <a:pt x="1210" y="622"/>
                </a:lnTo>
                <a:lnTo>
                  <a:pt x="1228" y="613"/>
                </a:lnTo>
                <a:lnTo>
                  <a:pt x="1245" y="603"/>
                </a:lnTo>
                <a:lnTo>
                  <a:pt x="1245" y="603"/>
                </a:lnTo>
                <a:lnTo>
                  <a:pt x="1264" y="592"/>
                </a:lnTo>
                <a:lnTo>
                  <a:pt x="1281" y="579"/>
                </a:lnTo>
                <a:lnTo>
                  <a:pt x="1297" y="564"/>
                </a:lnTo>
                <a:lnTo>
                  <a:pt x="1312" y="550"/>
                </a:lnTo>
                <a:lnTo>
                  <a:pt x="1334" y="526"/>
                </a:lnTo>
                <a:lnTo>
                  <a:pt x="1344" y="515"/>
                </a:lnTo>
                <a:lnTo>
                  <a:pt x="1344" y="515"/>
                </a:lnTo>
                <a:lnTo>
                  <a:pt x="1347" y="512"/>
                </a:lnTo>
                <a:lnTo>
                  <a:pt x="1349" y="508"/>
                </a:lnTo>
                <a:lnTo>
                  <a:pt x="1350" y="505"/>
                </a:lnTo>
                <a:lnTo>
                  <a:pt x="1352" y="501"/>
                </a:lnTo>
                <a:lnTo>
                  <a:pt x="1352" y="501"/>
                </a:lnTo>
                <a:lnTo>
                  <a:pt x="1353" y="496"/>
                </a:lnTo>
                <a:lnTo>
                  <a:pt x="1354" y="489"/>
                </a:lnTo>
                <a:lnTo>
                  <a:pt x="1354" y="485"/>
                </a:lnTo>
                <a:lnTo>
                  <a:pt x="1354" y="481"/>
                </a:lnTo>
                <a:lnTo>
                  <a:pt x="1352" y="478"/>
                </a:lnTo>
                <a:lnTo>
                  <a:pt x="1349" y="475"/>
                </a:lnTo>
                <a:lnTo>
                  <a:pt x="1349" y="475"/>
                </a:lnTo>
                <a:lnTo>
                  <a:pt x="1347" y="473"/>
                </a:lnTo>
                <a:lnTo>
                  <a:pt x="1346" y="471"/>
                </a:lnTo>
                <a:lnTo>
                  <a:pt x="1344" y="470"/>
                </a:lnTo>
                <a:lnTo>
                  <a:pt x="1344" y="470"/>
                </a:lnTo>
                <a:lnTo>
                  <a:pt x="1337" y="471"/>
                </a:lnTo>
                <a:lnTo>
                  <a:pt x="1316" y="473"/>
                </a:lnTo>
                <a:lnTo>
                  <a:pt x="1316" y="473"/>
                </a:lnTo>
                <a:lnTo>
                  <a:pt x="1208" y="478"/>
                </a:lnTo>
                <a:lnTo>
                  <a:pt x="1131" y="480"/>
                </a:lnTo>
                <a:lnTo>
                  <a:pt x="1131" y="480"/>
                </a:lnTo>
                <a:lnTo>
                  <a:pt x="1102" y="376"/>
                </a:lnTo>
                <a:lnTo>
                  <a:pt x="1081" y="306"/>
                </a:lnTo>
                <a:lnTo>
                  <a:pt x="1074" y="283"/>
                </a:lnTo>
                <a:lnTo>
                  <a:pt x="1070" y="274"/>
                </a:lnTo>
                <a:lnTo>
                  <a:pt x="1070" y="274"/>
                </a:lnTo>
                <a:lnTo>
                  <a:pt x="1063" y="274"/>
                </a:lnTo>
                <a:lnTo>
                  <a:pt x="1059" y="275"/>
                </a:lnTo>
                <a:lnTo>
                  <a:pt x="1057" y="279"/>
                </a:lnTo>
                <a:lnTo>
                  <a:pt x="1057" y="279"/>
                </a:lnTo>
                <a:lnTo>
                  <a:pt x="1053" y="281"/>
                </a:lnTo>
                <a:lnTo>
                  <a:pt x="1048" y="285"/>
                </a:lnTo>
                <a:lnTo>
                  <a:pt x="1041" y="290"/>
                </a:lnTo>
                <a:lnTo>
                  <a:pt x="1031" y="297"/>
                </a:lnTo>
                <a:lnTo>
                  <a:pt x="1031" y="297"/>
                </a:lnTo>
                <a:lnTo>
                  <a:pt x="1013" y="310"/>
                </a:lnTo>
                <a:lnTo>
                  <a:pt x="992" y="323"/>
                </a:lnTo>
                <a:lnTo>
                  <a:pt x="992" y="323"/>
                </a:lnTo>
                <a:lnTo>
                  <a:pt x="984" y="329"/>
                </a:lnTo>
                <a:lnTo>
                  <a:pt x="974" y="337"/>
                </a:lnTo>
                <a:lnTo>
                  <a:pt x="953" y="355"/>
                </a:lnTo>
                <a:lnTo>
                  <a:pt x="929" y="379"/>
                </a:lnTo>
                <a:lnTo>
                  <a:pt x="929" y="379"/>
                </a:lnTo>
                <a:lnTo>
                  <a:pt x="811" y="374"/>
                </a:lnTo>
                <a:lnTo>
                  <a:pt x="811" y="374"/>
                </a:lnTo>
                <a:lnTo>
                  <a:pt x="790" y="375"/>
                </a:lnTo>
                <a:lnTo>
                  <a:pt x="760" y="378"/>
                </a:lnTo>
                <a:lnTo>
                  <a:pt x="721" y="381"/>
                </a:lnTo>
                <a:lnTo>
                  <a:pt x="721" y="381"/>
                </a:lnTo>
                <a:lnTo>
                  <a:pt x="712" y="374"/>
                </a:lnTo>
                <a:lnTo>
                  <a:pt x="691" y="355"/>
                </a:lnTo>
                <a:lnTo>
                  <a:pt x="680" y="344"/>
                </a:lnTo>
                <a:lnTo>
                  <a:pt x="668" y="332"/>
                </a:lnTo>
                <a:lnTo>
                  <a:pt x="658" y="320"/>
                </a:lnTo>
                <a:lnTo>
                  <a:pt x="652" y="308"/>
                </a:lnTo>
                <a:lnTo>
                  <a:pt x="652" y="308"/>
                </a:lnTo>
                <a:lnTo>
                  <a:pt x="628" y="265"/>
                </a:lnTo>
                <a:lnTo>
                  <a:pt x="611" y="236"/>
                </a:lnTo>
                <a:lnTo>
                  <a:pt x="611" y="236"/>
                </a:lnTo>
                <a:lnTo>
                  <a:pt x="602" y="217"/>
                </a:lnTo>
                <a:lnTo>
                  <a:pt x="596" y="207"/>
                </a:lnTo>
                <a:lnTo>
                  <a:pt x="592" y="204"/>
                </a:lnTo>
                <a:lnTo>
                  <a:pt x="590" y="201"/>
                </a:lnTo>
                <a:lnTo>
                  <a:pt x="590" y="201"/>
                </a:lnTo>
                <a:lnTo>
                  <a:pt x="584" y="199"/>
                </a:lnTo>
                <a:lnTo>
                  <a:pt x="575" y="196"/>
                </a:lnTo>
                <a:lnTo>
                  <a:pt x="563" y="194"/>
                </a:lnTo>
                <a:lnTo>
                  <a:pt x="563" y="194"/>
                </a:lnTo>
                <a:lnTo>
                  <a:pt x="558" y="192"/>
                </a:lnTo>
                <a:lnTo>
                  <a:pt x="553" y="191"/>
                </a:lnTo>
                <a:lnTo>
                  <a:pt x="545" y="187"/>
                </a:lnTo>
                <a:lnTo>
                  <a:pt x="532" y="147"/>
                </a:lnTo>
                <a:lnTo>
                  <a:pt x="532" y="147"/>
                </a:lnTo>
                <a:lnTo>
                  <a:pt x="538" y="123"/>
                </a:lnTo>
                <a:lnTo>
                  <a:pt x="543" y="100"/>
                </a:lnTo>
                <a:lnTo>
                  <a:pt x="548" y="75"/>
                </a:lnTo>
                <a:lnTo>
                  <a:pt x="548" y="75"/>
                </a:lnTo>
                <a:lnTo>
                  <a:pt x="548" y="69"/>
                </a:lnTo>
                <a:lnTo>
                  <a:pt x="548" y="63"/>
                </a:lnTo>
                <a:lnTo>
                  <a:pt x="547" y="57"/>
                </a:lnTo>
                <a:lnTo>
                  <a:pt x="544" y="50"/>
                </a:lnTo>
                <a:lnTo>
                  <a:pt x="538" y="39"/>
                </a:lnTo>
                <a:lnTo>
                  <a:pt x="528" y="28"/>
                </a:lnTo>
                <a:lnTo>
                  <a:pt x="518" y="20"/>
                </a:lnTo>
                <a:lnTo>
                  <a:pt x="508" y="11"/>
                </a:lnTo>
                <a:lnTo>
                  <a:pt x="497" y="6"/>
                </a:lnTo>
                <a:lnTo>
                  <a:pt x="487" y="2"/>
                </a:lnTo>
                <a:lnTo>
                  <a:pt x="487" y="2"/>
                </a:lnTo>
                <a:lnTo>
                  <a:pt x="477" y="1"/>
                </a:lnTo>
                <a:lnTo>
                  <a:pt x="466" y="0"/>
                </a:lnTo>
                <a:lnTo>
                  <a:pt x="455" y="0"/>
                </a:lnTo>
                <a:lnTo>
                  <a:pt x="444" y="1"/>
                </a:lnTo>
                <a:lnTo>
                  <a:pt x="433" y="4"/>
                </a:lnTo>
                <a:lnTo>
                  <a:pt x="422" y="7"/>
                </a:lnTo>
                <a:lnTo>
                  <a:pt x="412" y="12"/>
                </a:lnTo>
                <a:lnTo>
                  <a:pt x="403" y="18"/>
                </a:lnTo>
                <a:lnTo>
                  <a:pt x="403" y="18"/>
                </a:lnTo>
                <a:lnTo>
                  <a:pt x="389" y="32"/>
                </a:lnTo>
                <a:lnTo>
                  <a:pt x="382" y="37"/>
                </a:lnTo>
                <a:lnTo>
                  <a:pt x="379" y="43"/>
                </a:lnTo>
                <a:lnTo>
                  <a:pt x="375" y="49"/>
                </a:lnTo>
                <a:lnTo>
                  <a:pt x="373" y="55"/>
                </a:lnTo>
                <a:lnTo>
                  <a:pt x="370" y="68"/>
                </a:lnTo>
                <a:lnTo>
                  <a:pt x="370" y="68"/>
                </a:lnTo>
                <a:lnTo>
                  <a:pt x="365" y="105"/>
                </a:lnTo>
                <a:lnTo>
                  <a:pt x="365" y="105"/>
                </a:lnTo>
                <a:lnTo>
                  <a:pt x="356" y="107"/>
                </a:lnTo>
                <a:lnTo>
                  <a:pt x="334" y="113"/>
                </a:lnTo>
                <a:lnTo>
                  <a:pt x="322" y="118"/>
                </a:lnTo>
                <a:lnTo>
                  <a:pt x="310" y="125"/>
                </a:lnTo>
                <a:lnTo>
                  <a:pt x="298" y="132"/>
                </a:lnTo>
                <a:lnTo>
                  <a:pt x="294" y="136"/>
                </a:lnTo>
                <a:lnTo>
                  <a:pt x="290" y="141"/>
                </a:lnTo>
                <a:lnTo>
                  <a:pt x="290" y="141"/>
                </a:lnTo>
                <a:lnTo>
                  <a:pt x="280" y="155"/>
                </a:lnTo>
                <a:lnTo>
                  <a:pt x="274" y="165"/>
                </a:lnTo>
                <a:lnTo>
                  <a:pt x="270" y="173"/>
                </a:lnTo>
                <a:lnTo>
                  <a:pt x="270" y="175"/>
                </a:lnTo>
                <a:lnTo>
                  <a:pt x="271" y="178"/>
                </a:lnTo>
                <a:lnTo>
                  <a:pt x="271" y="178"/>
                </a:lnTo>
                <a:lnTo>
                  <a:pt x="276" y="183"/>
                </a:lnTo>
                <a:lnTo>
                  <a:pt x="284" y="187"/>
                </a:lnTo>
                <a:lnTo>
                  <a:pt x="290" y="192"/>
                </a:lnTo>
                <a:lnTo>
                  <a:pt x="295" y="196"/>
                </a:lnTo>
                <a:lnTo>
                  <a:pt x="295" y="196"/>
                </a:lnTo>
                <a:lnTo>
                  <a:pt x="305" y="210"/>
                </a:lnTo>
                <a:lnTo>
                  <a:pt x="312" y="220"/>
                </a:lnTo>
                <a:lnTo>
                  <a:pt x="312" y="220"/>
                </a:lnTo>
                <a:close/>
                <a:moveTo>
                  <a:pt x="1031" y="431"/>
                </a:moveTo>
                <a:lnTo>
                  <a:pt x="1031" y="431"/>
                </a:lnTo>
                <a:lnTo>
                  <a:pt x="1044" y="428"/>
                </a:lnTo>
                <a:lnTo>
                  <a:pt x="1073" y="426"/>
                </a:lnTo>
                <a:lnTo>
                  <a:pt x="1073" y="426"/>
                </a:lnTo>
                <a:lnTo>
                  <a:pt x="1084" y="426"/>
                </a:lnTo>
                <a:lnTo>
                  <a:pt x="1092" y="428"/>
                </a:lnTo>
                <a:lnTo>
                  <a:pt x="1099" y="431"/>
                </a:lnTo>
                <a:lnTo>
                  <a:pt x="1115" y="480"/>
                </a:lnTo>
                <a:lnTo>
                  <a:pt x="1083" y="489"/>
                </a:lnTo>
                <a:lnTo>
                  <a:pt x="1083" y="489"/>
                </a:lnTo>
                <a:lnTo>
                  <a:pt x="1054" y="457"/>
                </a:lnTo>
                <a:lnTo>
                  <a:pt x="1054" y="457"/>
                </a:lnTo>
                <a:lnTo>
                  <a:pt x="1031" y="431"/>
                </a:lnTo>
                <a:lnTo>
                  <a:pt x="1031" y="4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4">
            <a:extLst>
              <a:ext uri="{FF2B5EF4-FFF2-40B4-BE49-F238E27FC236}">
                <a16:creationId xmlns:a16="http://schemas.microsoft.com/office/drawing/2014/main" id="{EBD64048-1153-4742-ADB9-5E5ECD6EEA45}"/>
              </a:ext>
            </a:extLst>
          </p:cNvPr>
          <p:cNvSpPr>
            <a:spLocks noEditPoints="1"/>
          </p:cNvSpPr>
          <p:nvPr/>
        </p:nvSpPr>
        <p:spPr bwMode="auto">
          <a:xfrm>
            <a:off x="2207695" y="3079884"/>
            <a:ext cx="1788043" cy="913640"/>
          </a:xfrm>
          <a:custGeom>
            <a:avLst/>
            <a:gdLst>
              <a:gd name="T0" fmla="*/ 322 w 1595"/>
              <a:gd name="T1" fmla="*/ 317 h 815"/>
              <a:gd name="T2" fmla="*/ 306 w 1595"/>
              <a:gd name="T3" fmla="*/ 333 h 815"/>
              <a:gd name="T4" fmla="*/ 279 w 1595"/>
              <a:gd name="T5" fmla="*/ 504 h 815"/>
              <a:gd name="T6" fmla="*/ 264 w 1595"/>
              <a:gd name="T7" fmla="*/ 509 h 815"/>
              <a:gd name="T8" fmla="*/ 266 w 1595"/>
              <a:gd name="T9" fmla="*/ 521 h 815"/>
              <a:gd name="T10" fmla="*/ 295 w 1595"/>
              <a:gd name="T11" fmla="*/ 551 h 815"/>
              <a:gd name="T12" fmla="*/ 0 w 1595"/>
              <a:gd name="T13" fmla="*/ 654 h 815"/>
              <a:gd name="T14" fmla="*/ 9 w 1595"/>
              <a:gd name="T15" fmla="*/ 676 h 815"/>
              <a:gd name="T16" fmla="*/ 12 w 1595"/>
              <a:gd name="T17" fmla="*/ 707 h 815"/>
              <a:gd name="T18" fmla="*/ 96 w 1595"/>
              <a:gd name="T19" fmla="*/ 754 h 815"/>
              <a:gd name="T20" fmla="*/ 198 w 1595"/>
              <a:gd name="T21" fmla="*/ 812 h 815"/>
              <a:gd name="T22" fmla="*/ 271 w 1595"/>
              <a:gd name="T23" fmla="*/ 806 h 815"/>
              <a:gd name="T24" fmla="*/ 311 w 1595"/>
              <a:gd name="T25" fmla="*/ 776 h 815"/>
              <a:gd name="T26" fmla="*/ 334 w 1595"/>
              <a:gd name="T27" fmla="*/ 780 h 815"/>
              <a:gd name="T28" fmla="*/ 354 w 1595"/>
              <a:gd name="T29" fmla="*/ 794 h 815"/>
              <a:gd name="T30" fmla="*/ 393 w 1595"/>
              <a:gd name="T31" fmla="*/ 775 h 815"/>
              <a:gd name="T32" fmla="*/ 418 w 1595"/>
              <a:gd name="T33" fmla="*/ 770 h 815"/>
              <a:gd name="T34" fmla="*/ 430 w 1595"/>
              <a:gd name="T35" fmla="*/ 788 h 815"/>
              <a:gd name="T36" fmla="*/ 495 w 1595"/>
              <a:gd name="T37" fmla="*/ 786 h 815"/>
              <a:gd name="T38" fmla="*/ 576 w 1595"/>
              <a:gd name="T39" fmla="*/ 779 h 815"/>
              <a:gd name="T40" fmla="*/ 721 w 1595"/>
              <a:gd name="T41" fmla="*/ 792 h 815"/>
              <a:gd name="T42" fmla="*/ 959 w 1595"/>
              <a:gd name="T43" fmla="*/ 750 h 815"/>
              <a:gd name="T44" fmla="*/ 1068 w 1595"/>
              <a:gd name="T45" fmla="*/ 733 h 815"/>
              <a:gd name="T46" fmla="*/ 1392 w 1595"/>
              <a:gd name="T47" fmla="*/ 654 h 815"/>
              <a:gd name="T48" fmla="*/ 1439 w 1595"/>
              <a:gd name="T49" fmla="*/ 633 h 815"/>
              <a:gd name="T50" fmla="*/ 1581 w 1595"/>
              <a:gd name="T51" fmla="*/ 490 h 815"/>
              <a:gd name="T52" fmla="*/ 1595 w 1595"/>
              <a:gd name="T53" fmla="*/ 470 h 815"/>
              <a:gd name="T54" fmla="*/ 1587 w 1595"/>
              <a:gd name="T55" fmla="*/ 452 h 815"/>
              <a:gd name="T56" fmla="*/ 1585 w 1595"/>
              <a:gd name="T57" fmla="*/ 428 h 815"/>
              <a:gd name="T58" fmla="*/ 1538 w 1595"/>
              <a:gd name="T59" fmla="*/ 420 h 815"/>
              <a:gd name="T60" fmla="*/ 1300 w 1595"/>
              <a:gd name="T61" fmla="*/ 409 h 815"/>
              <a:gd name="T62" fmla="*/ 1226 w 1595"/>
              <a:gd name="T63" fmla="*/ 244 h 815"/>
              <a:gd name="T64" fmla="*/ 1187 w 1595"/>
              <a:gd name="T65" fmla="*/ 237 h 815"/>
              <a:gd name="T66" fmla="*/ 1144 w 1595"/>
              <a:gd name="T67" fmla="*/ 98 h 815"/>
              <a:gd name="T68" fmla="*/ 1131 w 1595"/>
              <a:gd name="T69" fmla="*/ 93 h 815"/>
              <a:gd name="T70" fmla="*/ 1115 w 1595"/>
              <a:gd name="T71" fmla="*/ 112 h 815"/>
              <a:gd name="T72" fmla="*/ 1110 w 1595"/>
              <a:gd name="T73" fmla="*/ 147 h 815"/>
              <a:gd name="T74" fmla="*/ 1111 w 1595"/>
              <a:gd name="T75" fmla="*/ 173 h 815"/>
              <a:gd name="T76" fmla="*/ 1084 w 1595"/>
              <a:gd name="T77" fmla="*/ 198 h 815"/>
              <a:gd name="T78" fmla="*/ 1045 w 1595"/>
              <a:gd name="T79" fmla="*/ 211 h 815"/>
              <a:gd name="T80" fmla="*/ 979 w 1595"/>
              <a:gd name="T81" fmla="*/ 191 h 815"/>
              <a:gd name="T82" fmla="*/ 992 w 1595"/>
              <a:gd name="T83" fmla="*/ 135 h 815"/>
              <a:gd name="T84" fmla="*/ 976 w 1595"/>
              <a:gd name="T85" fmla="*/ 106 h 815"/>
              <a:gd name="T86" fmla="*/ 966 w 1595"/>
              <a:gd name="T87" fmla="*/ 86 h 815"/>
              <a:gd name="T88" fmla="*/ 938 w 1595"/>
              <a:gd name="T89" fmla="*/ 47 h 815"/>
              <a:gd name="T90" fmla="*/ 898 w 1595"/>
              <a:gd name="T91" fmla="*/ 14 h 815"/>
              <a:gd name="T92" fmla="*/ 839 w 1595"/>
              <a:gd name="T93" fmla="*/ 1 h 815"/>
              <a:gd name="T94" fmla="*/ 748 w 1595"/>
              <a:gd name="T95" fmla="*/ 5 h 815"/>
              <a:gd name="T96" fmla="*/ 687 w 1595"/>
              <a:gd name="T97" fmla="*/ 33 h 815"/>
              <a:gd name="T98" fmla="*/ 656 w 1595"/>
              <a:gd name="T99" fmla="*/ 74 h 815"/>
              <a:gd name="T100" fmla="*/ 650 w 1595"/>
              <a:gd name="T101" fmla="*/ 123 h 815"/>
              <a:gd name="T102" fmla="*/ 610 w 1595"/>
              <a:gd name="T103" fmla="*/ 158 h 815"/>
              <a:gd name="T104" fmla="*/ 597 w 1595"/>
              <a:gd name="T105" fmla="*/ 143 h 815"/>
              <a:gd name="T106" fmla="*/ 543 w 1595"/>
              <a:gd name="T107" fmla="*/ 81 h 815"/>
              <a:gd name="T108" fmla="*/ 498 w 1595"/>
              <a:gd name="T109" fmla="*/ 78 h 815"/>
              <a:gd name="T110" fmla="*/ 476 w 1595"/>
              <a:gd name="T111" fmla="*/ 85 h 815"/>
              <a:gd name="T112" fmla="*/ 466 w 1595"/>
              <a:gd name="T113" fmla="*/ 127 h 815"/>
              <a:gd name="T114" fmla="*/ 435 w 1595"/>
              <a:gd name="T115" fmla="*/ 149 h 815"/>
              <a:gd name="T116" fmla="*/ 371 w 1595"/>
              <a:gd name="T117" fmla="*/ 114 h 815"/>
              <a:gd name="T118" fmla="*/ 450 w 1595"/>
              <a:gd name="T119" fmla="*/ 267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95" h="815">
                <a:moveTo>
                  <a:pt x="412" y="296"/>
                </a:moveTo>
                <a:lnTo>
                  <a:pt x="412" y="296"/>
                </a:lnTo>
                <a:lnTo>
                  <a:pt x="368" y="306"/>
                </a:lnTo>
                <a:lnTo>
                  <a:pt x="334" y="314"/>
                </a:lnTo>
                <a:lnTo>
                  <a:pt x="322" y="317"/>
                </a:lnTo>
                <a:lnTo>
                  <a:pt x="316" y="321"/>
                </a:lnTo>
                <a:lnTo>
                  <a:pt x="316" y="321"/>
                </a:lnTo>
                <a:lnTo>
                  <a:pt x="311" y="326"/>
                </a:lnTo>
                <a:lnTo>
                  <a:pt x="308" y="328"/>
                </a:lnTo>
                <a:lnTo>
                  <a:pt x="306" y="333"/>
                </a:lnTo>
                <a:lnTo>
                  <a:pt x="306" y="333"/>
                </a:lnTo>
                <a:lnTo>
                  <a:pt x="301" y="362"/>
                </a:lnTo>
                <a:lnTo>
                  <a:pt x="292" y="421"/>
                </a:lnTo>
                <a:lnTo>
                  <a:pt x="284" y="478"/>
                </a:lnTo>
                <a:lnTo>
                  <a:pt x="279" y="504"/>
                </a:lnTo>
                <a:lnTo>
                  <a:pt x="279" y="504"/>
                </a:lnTo>
                <a:lnTo>
                  <a:pt x="275" y="504"/>
                </a:lnTo>
                <a:lnTo>
                  <a:pt x="269" y="505"/>
                </a:lnTo>
                <a:lnTo>
                  <a:pt x="266" y="506"/>
                </a:lnTo>
                <a:lnTo>
                  <a:pt x="264" y="509"/>
                </a:lnTo>
                <a:lnTo>
                  <a:pt x="263" y="511"/>
                </a:lnTo>
                <a:lnTo>
                  <a:pt x="264" y="515"/>
                </a:lnTo>
                <a:lnTo>
                  <a:pt x="264" y="515"/>
                </a:lnTo>
                <a:lnTo>
                  <a:pt x="265" y="518"/>
                </a:lnTo>
                <a:lnTo>
                  <a:pt x="266" y="521"/>
                </a:lnTo>
                <a:lnTo>
                  <a:pt x="271" y="525"/>
                </a:lnTo>
                <a:lnTo>
                  <a:pt x="275" y="527"/>
                </a:lnTo>
                <a:lnTo>
                  <a:pt x="276" y="528"/>
                </a:lnTo>
                <a:lnTo>
                  <a:pt x="295" y="551"/>
                </a:lnTo>
                <a:lnTo>
                  <a:pt x="295" y="551"/>
                </a:lnTo>
                <a:lnTo>
                  <a:pt x="148" y="594"/>
                </a:lnTo>
                <a:lnTo>
                  <a:pt x="46" y="623"/>
                </a:lnTo>
                <a:lnTo>
                  <a:pt x="1" y="638"/>
                </a:lnTo>
                <a:lnTo>
                  <a:pt x="1" y="638"/>
                </a:lnTo>
                <a:lnTo>
                  <a:pt x="0" y="654"/>
                </a:lnTo>
                <a:lnTo>
                  <a:pt x="0" y="664"/>
                </a:lnTo>
                <a:lnTo>
                  <a:pt x="1" y="669"/>
                </a:lnTo>
                <a:lnTo>
                  <a:pt x="1" y="669"/>
                </a:lnTo>
                <a:lnTo>
                  <a:pt x="9" y="676"/>
                </a:lnTo>
                <a:lnTo>
                  <a:pt x="9" y="676"/>
                </a:lnTo>
                <a:lnTo>
                  <a:pt x="8" y="694"/>
                </a:lnTo>
                <a:lnTo>
                  <a:pt x="8" y="694"/>
                </a:lnTo>
                <a:lnTo>
                  <a:pt x="8" y="697"/>
                </a:lnTo>
                <a:lnTo>
                  <a:pt x="9" y="702"/>
                </a:lnTo>
                <a:lnTo>
                  <a:pt x="12" y="707"/>
                </a:lnTo>
                <a:lnTo>
                  <a:pt x="12" y="707"/>
                </a:lnTo>
                <a:lnTo>
                  <a:pt x="17" y="709"/>
                </a:lnTo>
                <a:lnTo>
                  <a:pt x="24" y="711"/>
                </a:lnTo>
                <a:lnTo>
                  <a:pt x="24" y="711"/>
                </a:lnTo>
                <a:lnTo>
                  <a:pt x="96" y="754"/>
                </a:lnTo>
                <a:lnTo>
                  <a:pt x="174" y="804"/>
                </a:lnTo>
                <a:lnTo>
                  <a:pt x="174" y="804"/>
                </a:lnTo>
                <a:lnTo>
                  <a:pt x="180" y="806"/>
                </a:lnTo>
                <a:lnTo>
                  <a:pt x="187" y="810"/>
                </a:lnTo>
                <a:lnTo>
                  <a:pt x="198" y="812"/>
                </a:lnTo>
                <a:lnTo>
                  <a:pt x="212" y="813"/>
                </a:lnTo>
                <a:lnTo>
                  <a:pt x="226" y="815"/>
                </a:lnTo>
                <a:lnTo>
                  <a:pt x="240" y="813"/>
                </a:lnTo>
                <a:lnTo>
                  <a:pt x="255" y="811"/>
                </a:lnTo>
                <a:lnTo>
                  <a:pt x="271" y="806"/>
                </a:lnTo>
                <a:lnTo>
                  <a:pt x="271" y="806"/>
                </a:lnTo>
                <a:lnTo>
                  <a:pt x="284" y="799"/>
                </a:lnTo>
                <a:lnTo>
                  <a:pt x="293" y="792"/>
                </a:lnTo>
                <a:lnTo>
                  <a:pt x="306" y="780"/>
                </a:lnTo>
                <a:lnTo>
                  <a:pt x="311" y="776"/>
                </a:lnTo>
                <a:lnTo>
                  <a:pt x="316" y="774"/>
                </a:lnTo>
                <a:lnTo>
                  <a:pt x="322" y="773"/>
                </a:lnTo>
                <a:lnTo>
                  <a:pt x="328" y="775"/>
                </a:lnTo>
                <a:lnTo>
                  <a:pt x="328" y="775"/>
                </a:lnTo>
                <a:lnTo>
                  <a:pt x="334" y="780"/>
                </a:lnTo>
                <a:lnTo>
                  <a:pt x="338" y="784"/>
                </a:lnTo>
                <a:lnTo>
                  <a:pt x="340" y="792"/>
                </a:lnTo>
                <a:lnTo>
                  <a:pt x="343" y="795"/>
                </a:lnTo>
                <a:lnTo>
                  <a:pt x="347" y="795"/>
                </a:lnTo>
                <a:lnTo>
                  <a:pt x="354" y="794"/>
                </a:lnTo>
                <a:lnTo>
                  <a:pt x="366" y="790"/>
                </a:lnTo>
                <a:lnTo>
                  <a:pt x="366" y="790"/>
                </a:lnTo>
                <a:lnTo>
                  <a:pt x="379" y="785"/>
                </a:lnTo>
                <a:lnTo>
                  <a:pt x="387" y="780"/>
                </a:lnTo>
                <a:lnTo>
                  <a:pt x="393" y="775"/>
                </a:lnTo>
                <a:lnTo>
                  <a:pt x="398" y="770"/>
                </a:lnTo>
                <a:lnTo>
                  <a:pt x="402" y="767"/>
                </a:lnTo>
                <a:lnTo>
                  <a:pt x="406" y="765"/>
                </a:lnTo>
                <a:lnTo>
                  <a:pt x="411" y="767"/>
                </a:lnTo>
                <a:lnTo>
                  <a:pt x="418" y="770"/>
                </a:lnTo>
                <a:lnTo>
                  <a:pt x="418" y="770"/>
                </a:lnTo>
                <a:lnTo>
                  <a:pt x="424" y="775"/>
                </a:lnTo>
                <a:lnTo>
                  <a:pt x="427" y="779"/>
                </a:lnTo>
                <a:lnTo>
                  <a:pt x="428" y="785"/>
                </a:lnTo>
                <a:lnTo>
                  <a:pt x="430" y="788"/>
                </a:lnTo>
                <a:lnTo>
                  <a:pt x="435" y="789"/>
                </a:lnTo>
                <a:lnTo>
                  <a:pt x="444" y="789"/>
                </a:lnTo>
                <a:lnTo>
                  <a:pt x="459" y="789"/>
                </a:lnTo>
                <a:lnTo>
                  <a:pt x="459" y="789"/>
                </a:lnTo>
                <a:lnTo>
                  <a:pt x="495" y="786"/>
                </a:lnTo>
                <a:lnTo>
                  <a:pt x="528" y="783"/>
                </a:lnTo>
                <a:lnTo>
                  <a:pt x="555" y="779"/>
                </a:lnTo>
                <a:lnTo>
                  <a:pt x="568" y="779"/>
                </a:lnTo>
                <a:lnTo>
                  <a:pt x="576" y="779"/>
                </a:lnTo>
                <a:lnTo>
                  <a:pt x="576" y="779"/>
                </a:lnTo>
                <a:lnTo>
                  <a:pt x="640" y="788"/>
                </a:lnTo>
                <a:lnTo>
                  <a:pt x="682" y="791"/>
                </a:lnTo>
                <a:lnTo>
                  <a:pt x="702" y="792"/>
                </a:lnTo>
                <a:lnTo>
                  <a:pt x="721" y="792"/>
                </a:lnTo>
                <a:lnTo>
                  <a:pt x="721" y="792"/>
                </a:lnTo>
                <a:lnTo>
                  <a:pt x="742" y="790"/>
                </a:lnTo>
                <a:lnTo>
                  <a:pt x="773" y="785"/>
                </a:lnTo>
                <a:lnTo>
                  <a:pt x="849" y="770"/>
                </a:lnTo>
                <a:lnTo>
                  <a:pt x="927" y="755"/>
                </a:lnTo>
                <a:lnTo>
                  <a:pt x="959" y="750"/>
                </a:lnTo>
                <a:lnTo>
                  <a:pt x="982" y="748"/>
                </a:lnTo>
                <a:lnTo>
                  <a:pt x="982" y="748"/>
                </a:lnTo>
                <a:lnTo>
                  <a:pt x="996" y="747"/>
                </a:lnTo>
                <a:lnTo>
                  <a:pt x="1015" y="743"/>
                </a:lnTo>
                <a:lnTo>
                  <a:pt x="1068" y="733"/>
                </a:lnTo>
                <a:lnTo>
                  <a:pt x="1133" y="718"/>
                </a:lnTo>
                <a:lnTo>
                  <a:pt x="1206" y="702"/>
                </a:lnTo>
                <a:lnTo>
                  <a:pt x="1279" y="685"/>
                </a:lnTo>
                <a:lnTo>
                  <a:pt x="1343" y="669"/>
                </a:lnTo>
                <a:lnTo>
                  <a:pt x="1392" y="654"/>
                </a:lnTo>
                <a:lnTo>
                  <a:pt x="1410" y="649"/>
                </a:lnTo>
                <a:lnTo>
                  <a:pt x="1421" y="646"/>
                </a:lnTo>
                <a:lnTo>
                  <a:pt x="1421" y="646"/>
                </a:lnTo>
                <a:lnTo>
                  <a:pt x="1429" y="641"/>
                </a:lnTo>
                <a:lnTo>
                  <a:pt x="1439" y="633"/>
                </a:lnTo>
                <a:lnTo>
                  <a:pt x="1463" y="613"/>
                </a:lnTo>
                <a:lnTo>
                  <a:pt x="1489" y="590"/>
                </a:lnTo>
                <a:lnTo>
                  <a:pt x="1515" y="563"/>
                </a:lnTo>
                <a:lnTo>
                  <a:pt x="1560" y="515"/>
                </a:lnTo>
                <a:lnTo>
                  <a:pt x="1581" y="490"/>
                </a:lnTo>
                <a:lnTo>
                  <a:pt x="1581" y="490"/>
                </a:lnTo>
                <a:lnTo>
                  <a:pt x="1591" y="481"/>
                </a:lnTo>
                <a:lnTo>
                  <a:pt x="1594" y="476"/>
                </a:lnTo>
                <a:lnTo>
                  <a:pt x="1595" y="474"/>
                </a:lnTo>
                <a:lnTo>
                  <a:pt x="1595" y="470"/>
                </a:lnTo>
                <a:lnTo>
                  <a:pt x="1595" y="470"/>
                </a:lnTo>
                <a:lnTo>
                  <a:pt x="1592" y="463"/>
                </a:lnTo>
                <a:lnTo>
                  <a:pt x="1590" y="457"/>
                </a:lnTo>
                <a:lnTo>
                  <a:pt x="1587" y="452"/>
                </a:lnTo>
                <a:lnTo>
                  <a:pt x="1587" y="452"/>
                </a:lnTo>
                <a:lnTo>
                  <a:pt x="1587" y="449"/>
                </a:lnTo>
                <a:lnTo>
                  <a:pt x="1589" y="444"/>
                </a:lnTo>
                <a:lnTo>
                  <a:pt x="1589" y="438"/>
                </a:lnTo>
                <a:lnTo>
                  <a:pt x="1587" y="433"/>
                </a:lnTo>
                <a:lnTo>
                  <a:pt x="1585" y="428"/>
                </a:lnTo>
                <a:lnTo>
                  <a:pt x="1585" y="428"/>
                </a:lnTo>
                <a:lnTo>
                  <a:pt x="1584" y="427"/>
                </a:lnTo>
                <a:lnTo>
                  <a:pt x="1581" y="427"/>
                </a:lnTo>
                <a:lnTo>
                  <a:pt x="1571" y="425"/>
                </a:lnTo>
                <a:lnTo>
                  <a:pt x="1538" y="420"/>
                </a:lnTo>
                <a:lnTo>
                  <a:pt x="1491" y="417"/>
                </a:lnTo>
                <a:lnTo>
                  <a:pt x="1439" y="414"/>
                </a:lnTo>
                <a:lnTo>
                  <a:pt x="1343" y="410"/>
                </a:lnTo>
                <a:lnTo>
                  <a:pt x="1300" y="409"/>
                </a:lnTo>
                <a:lnTo>
                  <a:pt x="1300" y="409"/>
                </a:lnTo>
                <a:lnTo>
                  <a:pt x="1269" y="333"/>
                </a:lnTo>
                <a:lnTo>
                  <a:pt x="1237" y="257"/>
                </a:lnTo>
                <a:lnTo>
                  <a:pt x="1237" y="257"/>
                </a:lnTo>
                <a:lnTo>
                  <a:pt x="1231" y="251"/>
                </a:lnTo>
                <a:lnTo>
                  <a:pt x="1226" y="244"/>
                </a:lnTo>
                <a:lnTo>
                  <a:pt x="1218" y="241"/>
                </a:lnTo>
                <a:lnTo>
                  <a:pt x="1218" y="241"/>
                </a:lnTo>
                <a:lnTo>
                  <a:pt x="1212" y="239"/>
                </a:lnTo>
                <a:lnTo>
                  <a:pt x="1205" y="238"/>
                </a:lnTo>
                <a:lnTo>
                  <a:pt x="1187" y="237"/>
                </a:lnTo>
                <a:lnTo>
                  <a:pt x="1165" y="237"/>
                </a:lnTo>
                <a:lnTo>
                  <a:pt x="1165" y="237"/>
                </a:lnTo>
                <a:lnTo>
                  <a:pt x="1155" y="164"/>
                </a:lnTo>
                <a:lnTo>
                  <a:pt x="1147" y="115"/>
                </a:lnTo>
                <a:lnTo>
                  <a:pt x="1144" y="98"/>
                </a:lnTo>
                <a:lnTo>
                  <a:pt x="1142" y="91"/>
                </a:lnTo>
                <a:lnTo>
                  <a:pt x="1142" y="91"/>
                </a:lnTo>
                <a:lnTo>
                  <a:pt x="1138" y="90"/>
                </a:lnTo>
                <a:lnTo>
                  <a:pt x="1134" y="90"/>
                </a:lnTo>
                <a:lnTo>
                  <a:pt x="1131" y="93"/>
                </a:lnTo>
                <a:lnTo>
                  <a:pt x="1127" y="98"/>
                </a:lnTo>
                <a:lnTo>
                  <a:pt x="1127" y="98"/>
                </a:lnTo>
                <a:lnTo>
                  <a:pt x="1122" y="102"/>
                </a:lnTo>
                <a:lnTo>
                  <a:pt x="1118" y="107"/>
                </a:lnTo>
                <a:lnTo>
                  <a:pt x="1115" y="112"/>
                </a:lnTo>
                <a:lnTo>
                  <a:pt x="1112" y="121"/>
                </a:lnTo>
                <a:lnTo>
                  <a:pt x="1112" y="121"/>
                </a:lnTo>
                <a:lnTo>
                  <a:pt x="1110" y="131"/>
                </a:lnTo>
                <a:lnTo>
                  <a:pt x="1110" y="140"/>
                </a:lnTo>
                <a:lnTo>
                  <a:pt x="1110" y="147"/>
                </a:lnTo>
                <a:lnTo>
                  <a:pt x="1110" y="154"/>
                </a:lnTo>
                <a:lnTo>
                  <a:pt x="1110" y="154"/>
                </a:lnTo>
                <a:lnTo>
                  <a:pt x="1111" y="163"/>
                </a:lnTo>
                <a:lnTo>
                  <a:pt x="1111" y="169"/>
                </a:lnTo>
                <a:lnTo>
                  <a:pt x="1111" y="173"/>
                </a:lnTo>
                <a:lnTo>
                  <a:pt x="1110" y="175"/>
                </a:lnTo>
                <a:lnTo>
                  <a:pt x="1107" y="179"/>
                </a:lnTo>
                <a:lnTo>
                  <a:pt x="1102" y="183"/>
                </a:lnTo>
                <a:lnTo>
                  <a:pt x="1102" y="183"/>
                </a:lnTo>
                <a:lnTo>
                  <a:pt x="1084" y="198"/>
                </a:lnTo>
                <a:lnTo>
                  <a:pt x="1074" y="204"/>
                </a:lnTo>
                <a:lnTo>
                  <a:pt x="1068" y="205"/>
                </a:lnTo>
                <a:lnTo>
                  <a:pt x="1061" y="207"/>
                </a:lnTo>
                <a:lnTo>
                  <a:pt x="1061" y="207"/>
                </a:lnTo>
                <a:lnTo>
                  <a:pt x="1045" y="211"/>
                </a:lnTo>
                <a:lnTo>
                  <a:pt x="1026" y="217"/>
                </a:lnTo>
                <a:lnTo>
                  <a:pt x="1003" y="223"/>
                </a:lnTo>
                <a:lnTo>
                  <a:pt x="975" y="200"/>
                </a:lnTo>
                <a:lnTo>
                  <a:pt x="975" y="200"/>
                </a:lnTo>
                <a:lnTo>
                  <a:pt x="979" y="191"/>
                </a:lnTo>
                <a:lnTo>
                  <a:pt x="986" y="173"/>
                </a:lnTo>
                <a:lnTo>
                  <a:pt x="990" y="162"/>
                </a:lnTo>
                <a:lnTo>
                  <a:pt x="992" y="151"/>
                </a:lnTo>
                <a:lnTo>
                  <a:pt x="992" y="140"/>
                </a:lnTo>
                <a:lnTo>
                  <a:pt x="992" y="135"/>
                </a:lnTo>
                <a:lnTo>
                  <a:pt x="991" y="131"/>
                </a:lnTo>
                <a:lnTo>
                  <a:pt x="991" y="131"/>
                </a:lnTo>
                <a:lnTo>
                  <a:pt x="987" y="123"/>
                </a:lnTo>
                <a:lnTo>
                  <a:pt x="984" y="116"/>
                </a:lnTo>
                <a:lnTo>
                  <a:pt x="976" y="106"/>
                </a:lnTo>
                <a:lnTo>
                  <a:pt x="970" y="99"/>
                </a:lnTo>
                <a:lnTo>
                  <a:pt x="969" y="95"/>
                </a:lnTo>
                <a:lnTo>
                  <a:pt x="968" y="94"/>
                </a:lnTo>
                <a:lnTo>
                  <a:pt x="968" y="94"/>
                </a:lnTo>
                <a:lnTo>
                  <a:pt x="966" y="86"/>
                </a:lnTo>
                <a:lnTo>
                  <a:pt x="960" y="74"/>
                </a:lnTo>
                <a:lnTo>
                  <a:pt x="950" y="61"/>
                </a:lnTo>
                <a:lnTo>
                  <a:pt x="945" y="53"/>
                </a:lnTo>
                <a:lnTo>
                  <a:pt x="938" y="47"/>
                </a:lnTo>
                <a:lnTo>
                  <a:pt x="938" y="47"/>
                </a:lnTo>
                <a:lnTo>
                  <a:pt x="932" y="40"/>
                </a:lnTo>
                <a:lnTo>
                  <a:pt x="924" y="32"/>
                </a:lnTo>
                <a:lnTo>
                  <a:pt x="917" y="25"/>
                </a:lnTo>
                <a:lnTo>
                  <a:pt x="905" y="17"/>
                </a:lnTo>
                <a:lnTo>
                  <a:pt x="898" y="14"/>
                </a:lnTo>
                <a:lnTo>
                  <a:pt x="890" y="11"/>
                </a:lnTo>
                <a:lnTo>
                  <a:pt x="880" y="7"/>
                </a:lnTo>
                <a:lnTo>
                  <a:pt x="868" y="5"/>
                </a:lnTo>
                <a:lnTo>
                  <a:pt x="855" y="4"/>
                </a:lnTo>
                <a:lnTo>
                  <a:pt x="839" y="1"/>
                </a:lnTo>
                <a:lnTo>
                  <a:pt x="802" y="0"/>
                </a:lnTo>
                <a:lnTo>
                  <a:pt x="802" y="0"/>
                </a:lnTo>
                <a:lnTo>
                  <a:pt x="782" y="0"/>
                </a:lnTo>
                <a:lnTo>
                  <a:pt x="764" y="3"/>
                </a:lnTo>
                <a:lnTo>
                  <a:pt x="748" y="5"/>
                </a:lnTo>
                <a:lnTo>
                  <a:pt x="733" y="10"/>
                </a:lnTo>
                <a:lnTo>
                  <a:pt x="719" y="15"/>
                </a:lnTo>
                <a:lnTo>
                  <a:pt x="707" y="20"/>
                </a:lnTo>
                <a:lnTo>
                  <a:pt x="697" y="26"/>
                </a:lnTo>
                <a:lnTo>
                  <a:pt x="687" y="33"/>
                </a:lnTo>
                <a:lnTo>
                  <a:pt x="680" y="40"/>
                </a:lnTo>
                <a:lnTo>
                  <a:pt x="674" y="47"/>
                </a:lnTo>
                <a:lnTo>
                  <a:pt x="668" y="54"/>
                </a:lnTo>
                <a:lnTo>
                  <a:pt x="663" y="61"/>
                </a:lnTo>
                <a:lnTo>
                  <a:pt x="656" y="74"/>
                </a:lnTo>
                <a:lnTo>
                  <a:pt x="653" y="84"/>
                </a:lnTo>
                <a:lnTo>
                  <a:pt x="653" y="84"/>
                </a:lnTo>
                <a:lnTo>
                  <a:pt x="652" y="94"/>
                </a:lnTo>
                <a:lnTo>
                  <a:pt x="650" y="104"/>
                </a:lnTo>
                <a:lnTo>
                  <a:pt x="650" y="123"/>
                </a:lnTo>
                <a:lnTo>
                  <a:pt x="650" y="140"/>
                </a:lnTo>
                <a:lnTo>
                  <a:pt x="649" y="146"/>
                </a:lnTo>
                <a:lnTo>
                  <a:pt x="649" y="146"/>
                </a:lnTo>
                <a:lnTo>
                  <a:pt x="629" y="152"/>
                </a:lnTo>
                <a:lnTo>
                  <a:pt x="610" y="158"/>
                </a:lnTo>
                <a:lnTo>
                  <a:pt x="610" y="158"/>
                </a:lnTo>
                <a:lnTo>
                  <a:pt x="607" y="154"/>
                </a:lnTo>
                <a:lnTo>
                  <a:pt x="603" y="149"/>
                </a:lnTo>
                <a:lnTo>
                  <a:pt x="597" y="143"/>
                </a:lnTo>
                <a:lnTo>
                  <a:pt x="597" y="143"/>
                </a:lnTo>
                <a:lnTo>
                  <a:pt x="564" y="117"/>
                </a:lnTo>
                <a:lnTo>
                  <a:pt x="564" y="117"/>
                </a:lnTo>
                <a:lnTo>
                  <a:pt x="554" y="99"/>
                </a:lnTo>
                <a:lnTo>
                  <a:pt x="547" y="86"/>
                </a:lnTo>
                <a:lnTo>
                  <a:pt x="543" y="81"/>
                </a:lnTo>
                <a:lnTo>
                  <a:pt x="539" y="80"/>
                </a:lnTo>
                <a:lnTo>
                  <a:pt x="539" y="80"/>
                </a:lnTo>
                <a:lnTo>
                  <a:pt x="527" y="79"/>
                </a:lnTo>
                <a:lnTo>
                  <a:pt x="508" y="78"/>
                </a:lnTo>
                <a:lnTo>
                  <a:pt x="498" y="78"/>
                </a:lnTo>
                <a:lnTo>
                  <a:pt x="489" y="79"/>
                </a:lnTo>
                <a:lnTo>
                  <a:pt x="481" y="81"/>
                </a:lnTo>
                <a:lnTo>
                  <a:pt x="479" y="84"/>
                </a:lnTo>
                <a:lnTo>
                  <a:pt x="476" y="85"/>
                </a:lnTo>
                <a:lnTo>
                  <a:pt x="476" y="85"/>
                </a:lnTo>
                <a:lnTo>
                  <a:pt x="472" y="91"/>
                </a:lnTo>
                <a:lnTo>
                  <a:pt x="470" y="98"/>
                </a:lnTo>
                <a:lnTo>
                  <a:pt x="468" y="111"/>
                </a:lnTo>
                <a:lnTo>
                  <a:pt x="466" y="122"/>
                </a:lnTo>
                <a:lnTo>
                  <a:pt x="466" y="127"/>
                </a:lnTo>
                <a:lnTo>
                  <a:pt x="466" y="127"/>
                </a:lnTo>
                <a:lnTo>
                  <a:pt x="453" y="135"/>
                </a:lnTo>
                <a:lnTo>
                  <a:pt x="442" y="142"/>
                </a:lnTo>
                <a:lnTo>
                  <a:pt x="438" y="146"/>
                </a:lnTo>
                <a:lnTo>
                  <a:pt x="435" y="149"/>
                </a:lnTo>
                <a:lnTo>
                  <a:pt x="435" y="149"/>
                </a:lnTo>
                <a:lnTo>
                  <a:pt x="429" y="163"/>
                </a:lnTo>
                <a:lnTo>
                  <a:pt x="427" y="168"/>
                </a:lnTo>
                <a:lnTo>
                  <a:pt x="419" y="98"/>
                </a:lnTo>
                <a:lnTo>
                  <a:pt x="371" y="114"/>
                </a:lnTo>
                <a:lnTo>
                  <a:pt x="389" y="267"/>
                </a:lnTo>
                <a:lnTo>
                  <a:pt x="411" y="267"/>
                </a:lnTo>
                <a:lnTo>
                  <a:pt x="412" y="296"/>
                </a:lnTo>
                <a:close/>
                <a:moveTo>
                  <a:pt x="429" y="265"/>
                </a:moveTo>
                <a:lnTo>
                  <a:pt x="450" y="267"/>
                </a:lnTo>
                <a:lnTo>
                  <a:pt x="454" y="289"/>
                </a:lnTo>
                <a:lnTo>
                  <a:pt x="433" y="295"/>
                </a:lnTo>
                <a:lnTo>
                  <a:pt x="429" y="26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BC7C19B7-FFE6-4B95-8039-1AAF2BF21F2E}"/>
              </a:ext>
            </a:extLst>
          </p:cNvPr>
          <p:cNvSpPr>
            <a:spLocks noEditPoints="1"/>
          </p:cNvSpPr>
          <p:nvPr/>
        </p:nvSpPr>
        <p:spPr bwMode="auto">
          <a:xfrm>
            <a:off x="357189" y="3128187"/>
            <a:ext cx="1670488" cy="838130"/>
          </a:xfrm>
          <a:custGeom>
            <a:avLst/>
            <a:gdLst>
              <a:gd name="T0" fmla="*/ 326 w 1447"/>
              <a:gd name="T1" fmla="*/ 317 h 726"/>
              <a:gd name="T2" fmla="*/ 289 w 1447"/>
              <a:gd name="T3" fmla="*/ 326 h 726"/>
              <a:gd name="T4" fmla="*/ 244 w 1447"/>
              <a:gd name="T5" fmla="*/ 464 h 726"/>
              <a:gd name="T6" fmla="*/ 216 w 1447"/>
              <a:gd name="T7" fmla="*/ 477 h 726"/>
              <a:gd name="T8" fmla="*/ 227 w 1447"/>
              <a:gd name="T9" fmla="*/ 491 h 726"/>
              <a:gd name="T10" fmla="*/ 60 w 1447"/>
              <a:gd name="T11" fmla="*/ 564 h 726"/>
              <a:gd name="T12" fmla="*/ 0 w 1447"/>
              <a:gd name="T13" fmla="*/ 577 h 726"/>
              <a:gd name="T14" fmla="*/ 13 w 1447"/>
              <a:gd name="T15" fmla="*/ 601 h 726"/>
              <a:gd name="T16" fmla="*/ 52 w 1447"/>
              <a:gd name="T17" fmla="*/ 661 h 726"/>
              <a:gd name="T18" fmla="*/ 137 w 1447"/>
              <a:gd name="T19" fmla="*/ 689 h 726"/>
              <a:gd name="T20" fmla="*/ 315 w 1447"/>
              <a:gd name="T21" fmla="*/ 667 h 726"/>
              <a:gd name="T22" fmla="*/ 468 w 1447"/>
              <a:gd name="T23" fmla="*/ 664 h 726"/>
              <a:gd name="T24" fmla="*/ 481 w 1447"/>
              <a:gd name="T25" fmla="*/ 684 h 726"/>
              <a:gd name="T26" fmla="*/ 534 w 1447"/>
              <a:gd name="T27" fmla="*/ 705 h 726"/>
              <a:gd name="T28" fmla="*/ 643 w 1447"/>
              <a:gd name="T29" fmla="*/ 704 h 726"/>
              <a:gd name="T30" fmla="*/ 721 w 1447"/>
              <a:gd name="T31" fmla="*/ 700 h 726"/>
              <a:gd name="T32" fmla="*/ 822 w 1447"/>
              <a:gd name="T33" fmla="*/ 726 h 726"/>
              <a:gd name="T34" fmla="*/ 1006 w 1447"/>
              <a:gd name="T35" fmla="*/ 707 h 726"/>
              <a:gd name="T36" fmla="*/ 1326 w 1447"/>
              <a:gd name="T37" fmla="*/ 643 h 726"/>
              <a:gd name="T38" fmla="*/ 1432 w 1447"/>
              <a:gd name="T39" fmla="*/ 547 h 726"/>
              <a:gd name="T40" fmla="*/ 1441 w 1447"/>
              <a:gd name="T41" fmla="*/ 520 h 726"/>
              <a:gd name="T42" fmla="*/ 1444 w 1447"/>
              <a:gd name="T43" fmla="*/ 498 h 726"/>
              <a:gd name="T44" fmla="*/ 1326 w 1447"/>
              <a:gd name="T45" fmla="*/ 479 h 726"/>
              <a:gd name="T46" fmla="*/ 1205 w 1447"/>
              <a:gd name="T47" fmla="*/ 459 h 726"/>
              <a:gd name="T48" fmla="*/ 1126 w 1447"/>
              <a:gd name="T49" fmla="*/ 346 h 726"/>
              <a:gd name="T50" fmla="*/ 1112 w 1447"/>
              <a:gd name="T51" fmla="*/ 204 h 726"/>
              <a:gd name="T52" fmla="*/ 1102 w 1447"/>
              <a:gd name="T53" fmla="*/ 214 h 726"/>
              <a:gd name="T54" fmla="*/ 1062 w 1447"/>
              <a:gd name="T55" fmla="*/ 255 h 726"/>
              <a:gd name="T56" fmla="*/ 1054 w 1447"/>
              <a:gd name="T57" fmla="*/ 272 h 726"/>
              <a:gd name="T58" fmla="*/ 988 w 1447"/>
              <a:gd name="T59" fmla="*/ 305 h 726"/>
              <a:gd name="T60" fmla="*/ 937 w 1447"/>
              <a:gd name="T61" fmla="*/ 252 h 726"/>
              <a:gd name="T62" fmla="*/ 904 w 1447"/>
              <a:gd name="T63" fmla="*/ 199 h 726"/>
              <a:gd name="T64" fmla="*/ 886 w 1447"/>
              <a:gd name="T65" fmla="*/ 183 h 726"/>
              <a:gd name="T66" fmla="*/ 886 w 1447"/>
              <a:gd name="T67" fmla="*/ 113 h 726"/>
              <a:gd name="T68" fmla="*/ 858 w 1447"/>
              <a:gd name="T69" fmla="*/ 59 h 726"/>
              <a:gd name="T70" fmla="*/ 806 w 1447"/>
              <a:gd name="T71" fmla="*/ 31 h 726"/>
              <a:gd name="T72" fmla="*/ 785 w 1447"/>
              <a:gd name="T73" fmla="*/ 16 h 726"/>
              <a:gd name="T74" fmla="*/ 704 w 1447"/>
              <a:gd name="T75" fmla="*/ 0 h 726"/>
              <a:gd name="T76" fmla="*/ 647 w 1447"/>
              <a:gd name="T77" fmla="*/ 14 h 726"/>
              <a:gd name="T78" fmla="*/ 596 w 1447"/>
              <a:gd name="T79" fmla="*/ 55 h 726"/>
              <a:gd name="T80" fmla="*/ 596 w 1447"/>
              <a:gd name="T81" fmla="*/ 132 h 726"/>
              <a:gd name="T82" fmla="*/ 584 w 1447"/>
              <a:gd name="T83" fmla="*/ 158 h 726"/>
              <a:gd name="T84" fmla="*/ 548 w 1447"/>
              <a:gd name="T85" fmla="*/ 178 h 726"/>
              <a:gd name="T86" fmla="*/ 466 w 1447"/>
              <a:gd name="T87" fmla="*/ 143 h 726"/>
              <a:gd name="T88" fmla="*/ 438 w 1447"/>
              <a:gd name="T89" fmla="*/ 126 h 726"/>
              <a:gd name="T90" fmla="*/ 405 w 1447"/>
              <a:gd name="T91" fmla="*/ 132 h 726"/>
              <a:gd name="T92" fmla="*/ 361 w 1447"/>
              <a:gd name="T93" fmla="*/ 161 h 726"/>
              <a:gd name="T94" fmla="*/ 339 w 1447"/>
              <a:gd name="T95" fmla="*/ 277 h 726"/>
              <a:gd name="T96" fmla="*/ 390 w 1447"/>
              <a:gd name="T97" fmla="*/ 274 h 726"/>
              <a:gd name="T98" fmla="*/ 390 w 1447"/>
              <a:gd name="T99" fmla="*/ 274 h 726"/>
              <a:gd name="T100" fmla="*/ 855 w 1447"/>
              <a:gd name="T101" fmla="*/ 343 h 726"/>
              <a:gd name="T102" fmla="*/ 871 w 1447"/>
              <a:gd name="T103" fmla="*/ 358 h 726"/>
              <a:gd name="T104" fmla="*/ 833 w 1447"/>
              <a:gd name="T105" fmla="*/ 358 h 726"/>
              <a:gd name="T106" fmla="*/ 843 w 1447"/>
              <a:gd name="T107" fmla="*/ 346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7" h="726">
                <a:moveTo>
                  <a:pt x="361" y="138"/>
                </a:moveTo>
                <a:lnTo>
                  <a:pt x="306" y="151"/>
                </a:lnTo>
                <a:lnTo>
                  <a:pt x="316" y="277"/>
                </a:lnTo>
                <a:lnTo>
                  <a:pt x="326" y="277"/>
                </a:lnTo>
                <a:lnTo>
                  <a:pt x="326" y="317"/>
                </a:lnTo>
                <a:lnTo>
                  <a:pt x="326" y="317"/>
                </a:lnTo>
                <a:lnTo>
                  <a:pt x="310" y="319"/>
                </a:lnTo>
                <a:lnTo>
                  <a:pt x="297" y="320"/>
                </a:lnTo>
                <a:lnTo>
                  <a:pt x="292" y="321"/>
                </a:lnTo>
                <a:lnTo>
                  <a:pt x="290" y="322"/>
                </a:lnTo>
                <a:lnTo>
                  <a:pt x="290" y="322"/>
                </a:lnTo>
                <a:lnTo>
                  <a:pt x="289" y="326"/>
                </a:lnTo>
                <a:lnTo>
                  <a:pt x="287" y="331"/>
                </a:lnTo>
                <a:lnTo>
                  <a:pt x="287" y="336"/>
                </a:lnTo>
                <a:lnTo>
                  <a:pt x="287" y="336"/>
                </a:lnTo>
                <a:lnTo>
                  <a:pt x="269" y="395"/>
                </a:lnTo>
                <a:lnTo>
                  <a:pt x="247" y="459"/>
                </a:lnTo>
                <a:lnTo>
                  <a:pt x="244" y="464"/>
                </a:lnTo>
                <a:lnTo>
                  <a:pt x="244" y="464"/>
                </a:lnTo>
                <a:lnTo>
                  <a:pt x="239" y="466"/>
                </a:lnTo>
                <a:lnTo>
                  <a:pt x="229" y="468"/>
                </a:lnTo>
                <a:lnTo>
                  <a:pt x="223" y="471"/>
                </a:lnTo>
                <a:lnTo>
                  <a:pt x="218" y="473"/>
                </a:lnTo>
                <a:lnTo>
                  <a:pt x="216" y="477"/>
                </a:lnTo>
                <a:lnTo>
                  <a:pt x="215" y="480"/>
                </a:lnTo>
                <a:lnTo>
                  <a:pt x="215" y="480"/>
                </a:lnTo>
                <a:lnTo>
                  <a:pt x="215" y="484"/>
                </a:lnTo>
                <a:lnTo>
                  <a:pt x="218" y="487"/>
                </a:lnTo>
                <a:lnTo>
                  <a:pt x="222" y="489"/>
                </a:lnTo>
                <a:lnTo>
                  <a:pt x="227" y="491"/>
                </a:lnTo>
                <a:lnTo>
                  <a:pt x="236" y="494"/>
                </a:lnTo>
                <a:lnTo>
                  <a:pt x="239" y="495"/>
                </a:lnTo>
                <a:lnTo>
                  <a:pt x="242" y="524"/>
                </a:lnTo>
                <a:lnTo>
                  <a:pt x="242" y="524"/>
                </a:lnTo>
                <a:lnTo>
                  <a:pt x="134" y="547"/>
                </a:lnTo>
                <a:lnTo>
                  <a:pt x="60" y="564"/>
                </a:lnTo>
                <a:lnTo>
                  <a:pt x="26" y="572"/>
                </a:lnTo>
                <a:lnTo>
                  <a:pt x="26" y="572"/>
                </a:lnTo>
                <a:lnTo>
                  <a:pt x="12" y="572"/>
                </a:lnTo>
                <a:lnTo>
                  <a:pt x="5" y="574"/>
                </a:lnTo>
                <a:lnTo>
                  <a:pt x="1" y="575"/>
                </a:lnTo>
                <a:lnTo>
                  <a:pt x="0" y="577"/>
                </a:lnTo>
                <a:lnTo>
                  <a:pt x="0" y="577"/>
                </a:lnTo>
                <a:lnTo>
                  <a:pt x="0" y="582"/>
                </a:lnTo>
                <a:lnTo>
                  <a:pt x="0" y="590"/>
                </a:lnTo>
                <a:lnTo>
                  <a:pt x="1" y="598"/>
                </a:lnTo>
                <a:lnTo>
                  <a:pt x="2" y="601"/>
                </a:lnTo>
                <a:lnTo>
                  <a:pt x="13" y="601"/>
                </a:lnTo>
                <a:lnTo>
                  <a:pt x="13" y="616"/>
                </a:lnTo>
                <a:lnTo>
                  <a:pt x="0" y="616"/>
                </a:lnTo>
                <a:lnTo>
                  <a:pt x="0" y="640"/>
                </a:lnTo>
                <a:lnTo>
                  <a:pt x="18" y="640"/>
                </a:lnTo>
                <a:lnTo>
                  <a:pt x="18" y="640"/>
                </a:lnTo>
                <a:lnTo>
                  <a:pt x="52" y="661"/>
                </a:lnTo>
                <a:lnTo>
                  <a:pt x="77" y="678"/>
                </a:lnTo>
                <a:lnTo>
                  <a:pt x="97" y="688"/>
                </a:lnTo>
                <a:lnTo>
                  <a:pt x="97" y="688"/>
                </a:lnTo>
                <a:lnTo>
                  <a:pt x="106" y="689"/>
                </a:lnTo>
                <a:lnTo>
                  <a:pt x="119" y="689"/>
                </a:lnTo>
                <a:lnTo>
                  <a:pt x="137" y="689"/>
                </a:lnTo>
                <a:lnTo>
                  <a:pt x="157" y="687"/>
                </a:lnTo>
                <a:lnTo>
                  <a:pt x="197" y="682"/>
                </a:lnTo>
                <a:lnTo>
                  <a:pt x="229" y="678"/>
                </a:lnTo>
                <a:lnTo>
                  <a:pt x="229" y="678"/>
                </a:lnTo>
                <a:lnTo>
                  <a:pt x="278" y="672"/>
                </a:lnTo>
                <a:lnTo>
                  <a:pt x="315" y="667"/>
                </a:lnTo>
                <a:lnTo>
                  <a:pt x="354" y="663"/>
                </a:lnTo>
                <a:lnTo>
                  <a:pt x="395" y="661"/>
                </a:lnTo>
                <a:lnTo>
                  <a:pt x="431" y="661"/>
                </a:lnTo>
                <a:lnTo>
                  <a:pt x="445" y="661"/>
                </a:lnTo>
                <a:lnTo>
                  <a:pt x="458" y="662"/>
                </a:lnTo>
                <a:lnTo>
                  <a:pt x="468" y="664"/>
                </a:lnTo>
                <a:lnTo>
                  <a:pt x="474" y="667"/>
                </a:lnTo>
                <a:lnTo>
                  <a:pt x="474" y="667"/>
                </a:lnTo>
                <a:lnTo>
                  <a:pt x="478" y="670"/>
                </a:lnTo>
                <a:lnTo>
                  <a:pt x="480" y="674"/>
                </a:lnTo>
                <a:lnTo>
                  <a:pt x="481" y="680"/>
                </a:lnTo>
                <a:lnTo>
                  <a:pt x="481" y="684"/>
                </a:lnTo>
                <a:lnTo>
                  <a:pt x="482" y="689"/>
                </a:lnTo>
                <a:lnTo>
                  <a:pt x="482" y="691"/>
                </a:lnTo>
                <a:lnTo>
                  <a:pt x="485" y="693"/>
                </a:lnTo>
                <a:lnTo>
                  <a:pt x="494" y="696"/>
                </a:lnTo>
                <a:lnTo>
                  <a:pt x="510" y="701"/>
                </a:lnTo>
                <a:lnTo>
                  <a:pt x="534" y="705"/>
                </a:lnTo>
                <a:lnTo>
                  <a:pt x="534" y="705"/>
                </a:lnTo>
                <a:lnTo>
                  <a:pt x="550" y="707"/>
                </a:lnTo>
                <a:lnTo>
                  <a:pt x="565" y="709"/>
                </a:lnTo>
                <a:lnTo>
                  <a:pt x="592" y="709"/>
                </a:lnTo>
                <a:lnTo>
                  <a:pt x="618" y="706"/>
                </a:lnTo>
                <a:lnTo>
                  <a:pt x="643" y="704"/>
                </a:lnTo>
                <a:lnTo>
                  <a:pt x="664" y="701"/>
                </a:lnTo>
                <a:lnTo>
                  <a:pt x="685" y="699"/>
                </a:lnTo>
                <a:lnTo>
                  <a:pt x="704" y="698"/>
                </a:lnTo>
                <a:lnTo>
                  <a:pt x="712" y="699"/>
                </a:lnTo>
                <a:lnTo>
                  <a:pt x="721" y="700"/>
                </a:lnTo>
                <a:lnTo>
                  <a:pt x="721" y="700"/>
                </a:lnTo>
                <a:lnTo>
                  <a:pt x="749" y="707"/>
                </a:lnTo>
                <a:lnTo>
                  <a:pt x="773" y="715"/>
                </a:lnTo>
                <a:lnTo>
                  <a:pt x="796" y="722"/>
                </a:lnTo>
                <a:lnTo>
                  <a:pt x="808" y="724"/>
                </a:lnTo>
                <a:lnTo>
                  <a:pt x="822" y="726"/>
                </a:lnTo>
                <a:lnTo>
                  <a:pt x="822" y="726"/>
                </a:lnTo>
                <a:lnTo>
                  <a:pt x="842" y="726"/>
                </a:lnTo>
                <a:lnTo>
                  <a:pt x="869" y="725"/>
                </a:lnTo>
                <a:lnTo>
                  <a:pt x="929" y="719"/>
                </a:lnTo>
                <a:lnTo>
                  <a:pt x="983" y="711"/>
                </a:lnTo>
                <a:lnTo>
                  <a:pt x="1006" y="707"/>
                </a:lnTo>
                <a:lnTo>
                  <a:pt x="1006" y="707"/>
                </a:lnTo>
                <a:lnTo>
                  <a:pt x="1152" y="683"/>
                </a:lnTo>
                <a:lnTo>
                  <a:pt x="1257" y="663"/>
                </a:lnTo>
                <a:lnTo>
                  <a:pt x="1295" y="654"/>
                </a:lnTo>
                <a:lnTo>
                  <a:pt x="1313" y="649"/>
                </a:lnTo>
                <a:lnTo>
                  <a:pt x="1313" y="649"/>
                </a:lnTo>
                <a:lnTo>
                  <a:pt x="1326" y="643"/>
                </a:lnTo>
                <a:lnTo>
                  <a:pt x="1342" y="630"/>
                </a:lnTo>
                <a:lnTo>
                  <a:pt x="1362" y="614"/>
                </a:lnTo>
                <a:lnTo>
                  <a:pt x="1383" y="596"/>
                </a:lnTo>
                <a:lnTo>
                  <a:pt x="1402" y="578"/>
                </a:lnTo>
                <a:lnTo>
                  <a:pt x="1420" y="561"/>
                </a:lnTo>
                <a:lnTo>
                  <a:pt x="1432" y="547"/>
                </a:lnTo>
                <a:lnTo>
                  <a:pt x="1438" y="538"/>
                </a:lnTo>
                <a:lnTo>
                  <a:pt x="1438" y="538"/>
                </a:lnTo>
                <a:lnTo>
                  <a:pt x="1442" y="530"/>
                </a:lnTo>
                <a:lnTo>
                  <a:pt x="1442" y="524"/>
                </a:lnTo>
                <a:lnTo>
                  <a:pt x="1442" y="521"/>
                </a:lnTo>
                <a:lnTo>
                  <a:pt x="1441" y="520"/>
                </a:lnTo>
                <a:lnTo>
                  <a:pt x="1444" y="508"/>
                </a:lnTo>
                <a:lnTo>
                  <a:pt x="1444" y="508"/>
                </a:lnTo>
                <a:lnTo>
                  <a:pt x="1444" y="508"/>
                </a:lnTo>
                <a:lnTo>
                  <a:pt x="1447" y="506"/>
                </a:lnTo>
                <a:lnTo>
                  <a:pt x="1447" y="504"/>
                </a:lnTo>
                <a:lnTo>
                  <a:pt x="1444" y="498"/>
                </a:lnTo>
                <a:lnTo>
                  <a:pt x="1444" y="498"/>
                </a:lnTo>
                <a:lnTo>
                  <a:pt x="1441" y="495"/>
                </a:lnTo>
                <a:lnTo>
                  <a:pt x="1432" y="493"/>
                </a:lnTo>
                <a:lnTo>
                  <a:pt x="1405" y="489"/>
                </a:lnTo>
                <a:lnTo>
                  <a:pt x="1368" y="484"/>
                </a:lnTo>
                <a:lnTo>
                  <a:pt x="1326" y="479"/>
                </a:lnTo>
                <a:lnTo>
                  <a:pt x="1247" y="473"/>
                </a:lnTo>
                <a:lnTo>
                  <a:pt x="1212" y="469"/>
                </a:lnTo>
                <a:lnTo>
                  <a:pt x="1212" y="469"/>
                </a:lnTo>
                <a:lnTo>
                  <a:pt x="1211" y="466"/>
                </a:lnTo>
                <a:lnTo>
                  <a:pt x="1209" y="462"/>
                </a:lnTo>
                <a:lnTo>
                  <a:pt x="1205" y="459"/>
                </a:lnTo>
                <a:lnTo>
                  <a:pt x="1205" y="459"/>
                </a:lnTo>
                <a:lnTo>
                  <a:pt x="1197" y="458"/>
                </a:lnTo>
                <a:lnTo>
                  <a:pt x="1190" y="456"/>
                </a:lnTo>
                <a:lnTo>
                  <a:pt x="1179" y="454"/>
                </a:lnTo>
                <a:lnTo>
                  <a:pt x="1126" y="346"/>
                </a:lnTo>
                <a:lnTo>
                  <a:pt x="1126" y="346"/>
                </a:lnTo>
                <a:lnTo>
                  <a:pt x="1121" y="275"/>
                </a:lnTo>
                <a:lnTo>
                  <a:pt x="1117" y="227"/>
                </a:lnTo>
                <a:lnTo>
                  <a:pt x="1115" y="210"/>
                </a:lnTo>
                <a:lnTo>
                  <a:pt x="1113" y="206"/>
                </a:lnTo>
                <a:lnTo>
                  <a:pt x="1112" y="204"/>
                </a:lnTo>
                <a:lnTo>
                  <a:pt x="1112" y="204"/>
                </a:lnTo>
                <a:lnTo>
                  <a:pt x="1106" y="201"/>
                </a:lnTo>
                <a:lnTo>
                  <a:pt x="1104" y="201"/>
                </a:lnTo>
                <a:lnTo>
                  <a:pt x="1102" y="204"/>
                </a:lnTo>
                <a:lnTo>
                  <a:pt x="1102" y="204"/>
                </a:lnTo>
                <a:lnTo>
                  <a:pt x="1102" y="210"/>
                </a:lnTo>
                <a:lnTo>
                  <a:pt x="1102" y="214"/>
                </a:lnTo>
                <a:lnTo>
                  <a:pt x="1102" y="214"/>
                </a:lnTo>
                <a:lnTo>
                  <a:pt x="1084" y="231"/>
                </a:lnTo>
                <a:lnTo>
                  <a:pt x="1070" y="245"/>
                </a:lnTo>
                <a:lnTo>
                  <a:pt x="1065" y="250"/>
                </a:lnTo>
                <a:lnTo>
                  <a:pt x="1062" y="255"/>
                </a:lnTo>
                <a:lnTo>
                  <a:pt x="1062" y="255"/>
                </a:lnTo>
                <a:lnTo>
                  <a:pt x="1060" y="258"/>
                </a:lnTo>
                <a:lnTo>
                  <a:pt x="1060" y="261"/>
                </a:lnTo>
                <a:lnTo>
                  <a:pt x="1062" y="266"/>
                </a:lnTo>
                <a:lnTo>
                  <a:pt x="1060" y="267"/>
                </a:lnTo>
                <a:lnTo>
                  <a:pt x="1059" y="269"/>
                </a:lnTo>
                <a:lnTo>
                  <a:pt x="1054" y="272"/>
                </a:lnTo>
                <a:lnTo>
                  <a:pt x="1047" y="274"/>
                </a:lnTo>
                <a:lnTo>
                  <a:pt x="1047" y="274"/>
                </a:lnTo>
                <a:lnTo>
                  <a:pt x="1018" y="283"/>
                </a:lnTo>
                <a:lnTo>
                  <a:pt x="1010" y="285"/>
                </a:lnTo>
                <a:lnTo>
                  <a:pt x="1006" y="288"/>
                </a:lnTo>
                <a:lnTo>
                  <a:pt x="988" y="305"/>
                </a:lnTo>
                <a:lnTo>
                  <a:pt x="963" y="305"/>
                </a:lnTo>
                <a:lnTo>
                  <a:pt x="963" y="305"/>
                </a:lnTo>
                <a:lnTo>
                  <a:pt x="954" y="287"/>
                </a:lnTo>
                <a:lnTo>
                  <a:pt x="947" y="269"/>
                </a:lnTo>
                <a:lnTo>
                  <a:pt x="937" y="252"/>
                </a:lnTo>
                <a:lnTo>
                  <a:pt x="937" y="252"/>
                </a:lnTo>
                <a:lnTo>
                  <a:pt x="927" y="236"/>
                </a:lnTo>
                <a:lnTo>
                  <a:pt x="917" y="224"/>
                </a:lnTo>
                <a:lnTo>
                  <a:pt x="910" y="214"/>
                </a:lnTo>
                <a:lnTo>
                  <a:pt x="906" y="209"/>
                </a:lnTo>
                <a:lnTo>
                  <a:pt x="906" y="209"/>
                </a:lnTo>
                <a:lnTo>
                  <a:pt x="904" y="199"/>
                </a:lnTo>
                <a:lnTo>
                  <a:pt x="901" y="194"/>
                </a:lnTo>
                <a:lnTo>
                  <a:pt x="899" y="192"/>
                </a:lnTo>
                <a:lnTo>
                  <a:pt x="899" y="192"/>
                </a:lnTo>
                <a:lnTo>
                  <a:pt x="891" y="187"/>
                </a:lnTo>
                <a:lnTo>
                  <a:pt x="886" y="183"/>
                </a:lnTo>
                <a:lnTo>
                  <a:pt x="886" y="183"/>
                </a:lnTo>
                <a:lnTo>
                  <a:pt x="890" y="158"/>
                </a:lnTo>
                <a:lnTo>
                  <a:pt x="891" y="140"/>
                </a:lnTo>
                <a:lnTo>
                  <a:pt x="891" y="127"/>
                </a:lnTo>
                <a:lnTo>
                  <a:pt x="891" y="127"/>
                </a:lnTo>
                <a:lnTo>
                  <a:pt x="889" y="118"/>
                </a:lnTo>
                <a:lnTo>
                  <a:pt x="886" y="113"/>
                </a:lnTo>
                <a:lnTo>
                  <a:pt x="886" y="113"/>
                </a:lnTo>
                <a:lnTo>
                  <a:pt x="885" y="108"/>
                </a:lnTo>
                <a:lnTo>
                  <a:pt x="880" y="97"/>
                </a:lnTo>
                <a:lnTo>
                  <a:pt x="870" y="79"/>
                </a:lnTo>
                <a:lnTo>
                  <a:pt x="858" y="59"/>
                </a:lnTo>
                <a:lnTo>
                  <a:pt x="858" y="59"/>
                </a:lnTo>
                <a:lnTo>
                  <a:pt x="854" y="55"/>
                </a:lnTo>
                <a:lnTo>
                  <a:pt x="849" y="51"/>
                </a:lnTo>
                <a:lnTo>
                  <a:pt x="839" y="43"/>
                </a:lnTo>
                <a:lnTo>
                  <a:pt x="828" y="39"/>
                </a:lnTo>
                <a:lnTo>
                  <a:pt x="816" y="34"/>
                </a:lnTo>
                <a:lnTo>
                  <a:pt x="806" y="31"/>
                </a:lnTo>
                <a:lnTo>
                  <a:pt x="797" y="30"/>
                </a:lnTo>
                <a:lnTo>
                  <a:pt x="790" y="29"/>
                </a:lnTo>
                <a:lnTo>
                  <a:pt x="790" y="29"/>
                </a:lnTo>
                <a:lnTo>
                  <a:pt x="790" y="25"/>
                </a:lnTo>
                <a:lnTo>
                  <a:pt x="789" y="20"/>
                </a:lnTo>
                <a:lnTo>
                  <a:pt x="785" y="16"/>
                </a:lnTo>
                <a:lnTo>
                  <a:pt x="780" y="10"/>
                </a:lnTo>
                <a:lnTo>
                  <a:pt x="770" y="6"/>
                </a:lnTo>
                <a:lnTo>
                  <a:pt x="757" y="3"/>
                </a:lnTo>
                <a:lnTo>
                  <a:pt x="738" y="1"/>
                </a:lnTo>
                <a:lnTo>
                  <a:pt x="738" y="1"/>
                </a:lnTo>
                <a:lnTo>
                  <a:pt x="704" y="0"/>
                </a:lnTo>
                <a:lnTo>
                  <a:pt x="691" y="0"/>
                </a:lnTo>
                <a:lnTo>
                  <a:pt x="680" y="1"/>
                </a:lnTo>
                <a:lnTo>
                  <a:pt x="671" y="3"/>
                </a:lnTo>
                <a:lnTo>
                  <a:pt x="664" y="5"/>
                </a:lnTo>
                <a:lnTo>
                  <a:pt x="655" y="9"/>
                </a:lnTo>
                <a:lnTo>
                  <a:pt x="647" y="14"/>
                </a:lnTo>
                <a:lnTo>
                  <a:pt x="647" y="14"/>
                </a:lnTo>
                <a:lnTo>
                  <a:pt x="629" y="25"/>
                </a:lnTo>
                <a:lnTo>
                  <a:pt x="615" y="36"/>
                </a:lnTo>
                <a:lnTo>
                  <a:pt x="602" y="46"/>
                </a:lnTo>
                <a:lnTo>
                  <a:pt x="596" y="55"/>
                </a:lnTo>
                <a:lnTo>
                  <a:pt x="596" y="55"/>
                </a:lnTo>
                <a:lnTo>
                  <a:pt x="590" y="66"/>
                </a:lnTo>
                <a:lnTo>
                  <a:pt x="587" y="71"/>
                </a:lnTo>
                <a:lnTo>
                  <a:pt x="589" y="77"/>
                </a:lnTo>
                <a:lnTo>
                  <a:pt x="589" y="77"/>
                </a:lnTo>
                <a:lnTo>
                  <a:pt x="594" y="113"/>
                </a:lnTo>
                <a:lnTo>
                  <a:pt x="596" y="132"/>
                </a:lnTo>
                <a:lnTo>
                  <a:pt x="596" y="140"/>
                </a:lnTo>
                <a:lnTo>
                  <a:pt x="596" y="143"/>
                </a:lnTo>
                <a:lnTo>
                  <a:pt x="596" y="143"/>
                </a:lnTo>
                <a:lnTo>
                  <a:pt x="590" y="152"/>
                </a:lnTo>
                <a:lnTo>
                  <a:pt x="586" y="156"/>
                </a:lnTo>
                <a:lnTo>
                  <a:pt x="584" y="158"/>
                </a:lnTo>
                <a:lnTo>
                  <a:pt x="584" y="158"/>
                </a:lnTo>
                <a:lnTo>
                  <a:pt x="565" y="167"/>
                </a:lnTo>
                <a:lnTo>
                  <a:pt x="554" y="173"/>
                </a:lnTo>
                <a:lnTo>
                  <a:pt x="549" y="177"/>
                </a:lnTo>
                <a:lnTo>
                  <a:pt x="548" y="178"/>
                </a:lnTo>
                <a:lnTo>
                  <a:pt x="548" y="178"/>
                </a:lnTo>
                <a:lnTo>
                  <a:pt x="532" y="211"/>
                </a:lnTo>
                <a:lnTo>
                  <a:pt x="502" y="204"/>
                </a:lnTo>
                <a:lnTo>
                  <a:pt x="502" y="187"/>
                </a:lnTo>
                <a:lnTo>
                  <a:pt x="479" y="171"/>
                </a:lnTo>
                <a:lnTo>
                  <a:pt x="466" y="158"/>
                </a:lnTo>
                <a:lnTo>
                  <a:pt x="466" y="143"/>
                </a:lnTo>
                <a:lnTo>
                  <a:pt x="466" y="143"/>
                </a:lnTo>
                <a:lnTo>
                  <a:pt x="464" y="140"/>
                </a:lnTo>
                <a:lnTo>
                  <a:pt x="457" y="134"/>
                </a:lnTo>
                <a:lnTo>
                  <a:pt x="452" y="131"/>
                </a:lnTo>
                <a:lnTo>
                  <a:pt x="445" y="129"/>
                </a:lnTo>
                <a:lnTo>
                  <a:pt x="438" y="126"/>
                </a:lnTo>
                <a:lnTo>
                  <a:pt x="431" y="125"/>
                </a:lnTo>
                <a:lnTo>
                  <a:pt x="431" y="125"/>
                </a:lnTo>
                <a:lnTo>
                  <a:pt x="423" y="126"/>
                </a:lnTo>
                <a:lnTo>
                  <a:pt x="416" y="127"/>
                </a:lnTo>
                <a:lnTo>
                  <a:pt x="410" y="130"/>
                </a:lnTo>
                <a:lnTo>
                  <a:pt x="405" y="132"/>
                </a:lnTo>
                <a:lnTo>
                  <a:pt x="397" y="138"/>
                </a:lnTo>
                <a:lnTo>
                  <a:pt x="395" y="141"/>
                </a:lnTo>
                <a:lnTo>
                  <a:pt x="390" y="158"/>
                </a:lnTo>
                <a:lnTo>
                  <a:pt x="382" y="166"/>
                </a:lnTo>
                <a:lnTo>
                  <a:pt x="371" y="166"/>
                </a:lnTo>
                <a:lnTo>
                  <a:pt x="361" y="161"/>
                </a:lnTo>
                <a:lnTo>
                  <a:pt x="361" y="138"/>
                </a:lnTo>
                <a:close/>
                <a:moveTo>
                  <a:pt x="339" y="277"/>
                </a:moveTo>
                <a:lnTo>
                  <a:pt x="357" y="277"/>
                </a:lnTo>
                <a:lnTo>
                  <a:pt x="357" y="288"/>
                </a:lnTo>
                <a:lnTo>
                  <a:pt x="339" y="288"/>
                </a:lnTo>
                <a:lnTo>
                  <a:pt x="339" y="277"/>
                </a:lnTo>
                <a:close/>
                <a:moveTo>
                  <a:pt x="339" y="298"/>
                </a:moveTo>
                <a:lnTo>
                  <a:pt x="352" y="298"/>
                </a:lnTo>
                <a:lnTo>
                  <a:pt x="352" y="310"/>
                </a:lnTo>
                <a:lnTo>
                  <a:pt x="339" y="313"/>
                </a:lnTo>
                <a:lnTo>
                  <a:pt x="339" y="298"/>
                </a:lnTo>
                <a:close/>
                <a:moveTo>
                  <a:pt x="390" y="274"/>
                </a:moveTo>
                <a:lnTo>
                  <a:pt x="390" y="288"/>
                </a:lnTo>
                <a:lnTo>
                  <a:pt x="374" y="305"/>
                </a:lnTo>
                <a:lnTo>
                  <a:pt x="374" y="285"/>
                </a:lnTo>
                <a:lnTo>
                  <a:pt x="382" y="285"/>
                </a:lnTo>
                <a:lnTo>
                  <a:pt x="385" y="274"/>
                </a:lnTo>
                <a:lnTo>
                  <a:pt x="390" y="274"/>
                </a:lnTo>
                <a:close/>
                <a:moveTo>
                  <a:pt x="848" y="325"/>
                </a:moveTo>
                <a:lnTo>
                  <a:pt x="848" y="325"/>
                </a:lnTo>
                <a:lnTo>
                  <a:pt x="852" y="332"/>
                </a:lnTo>
                <a:lnTo>
                  <a:pt x="854" y="338"/>
                </a:lnTo>
                <a:lnTo>
                  <a:pt x="855" y="343"/>
                </a:lnTo>
                <a:lnTo>
                  <a:pt x="855" y="343"/>
                </a:lnTo>
                <a:lnTo>
                  <a:pt x="857" y="345"/>
                </a:lnTo>
                <a:lnTo>
                  <a:pt x="858" y="346"/>
                </a:lnTo>
                <a:lnTo>
                  <a:pt x="860" y="347"/>
                </a:lnTo>
                <a:lnTo>
                  <a:pt x="863" y="348"/>
                </a:lnTo>
                <a:lnTo>
                  <a:pt x="863" y="348"/>
                </a:lnTo>
                <a:lnTo>
                  <a:pt x="871" y="358"/>
                </a:lnTo>
                <a:lnTo>
                  <a:pt x="879" y="366"/>
                </a:lnTo>
                <a:lnTo>
                  <a:pt x="879" y="366"/>
                </a:lnTo>
                <a:lnTo>
                  <a:pt x="855" y="368"/>
                </a:lnTo>
                <a:lnTo>
                  <a:pt x="831" y="368"/>
                </a:lnTo>
                <a:lnTo>
                  <a:pt x="831" y="368"/>
                </a:lnTo>
                <a:lnTo>
                  <a:pt x="833" y="358"/>
                </a:lnTo>
                <a:lnTo>
                  <a:pt x="833" y="358"/>
                </a:lnTo>
                <a:lnTo>
                  <a:pt x="834" y="354"/>
                </a:lnTo>
                <a:lnTo>
                  <a:pt x="838" y="352"/>
                </a:lnTo>
                <a:lnTo>
                  <a:pt x="841" y="348"/>
                </a:lnTo>
                <a:lnTo>
                  <a:pt x="843" y="346"/>
                </a:lnTo>
                <a:lnTo>
                  <a:pt x="843" y="346"/>
                </a:lnTo>
                <a:lnTo>
                  <a:pt x="846" y="335"/>
                </a:lnTo>
                <a:lnTo>
                  <a:pt x="848" y="325"/>
                </a:lnTo>
                <a:lnTo>
                  <a:pt x="848" y="32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D7BD7F81-01CE-4956-8E49-75C7FBC37432}"/>
              </a:ext>
            </a:extLst>
          </p:cNvPr>
          <p:cNvSpPr>
            <a:spLocks noEditPoints="1"/>
          </p:cNvSpPr>
          <p:nvPr/>
        </p:nvSpPr>
        <p:spPr bwMode="auto">
          <a:xfrm>
            <a:off x="4158418" y="3221179"/>
            <a:ext cx="1751846" cy="864836"/>
          </a:xfrm>
          <a:custGeom>
            <a:avLst/>
            <a:gdLst>
              <a:gd name="T0" fmla="*/ 483 w 1501"/>
              <a:gd name="T1" fmla="*/ 136 h 741"/>
              <a:gd name="T2" fmla="*/ 350 w 1501"/>
              <a:gd name="T3" fmla="*/ 208 h 741"/>
              <a:gd name="T4" fmla="*/ 336 w 1501"/>
              <a:gd name="T5" fmla="*/ 258 h 741"/>
              <a:gd name="T6" fmla="*/ 368 w 1501"/>
              <a:gd name="T7" fmla="*/ 335 h 741"/>
              <a:gd name="T8" fmla="*/ 334 w 1501"/>
              <a:gd name="T9" fmla="*/ 421 h 741"/>
              <a:gd name="T10" fmla="*/ 323 w 1501"/>
              <a:gd name="T11" fmla="*/ 363 h 741"/>
              <a:gd name="T12" fmla="*/ 155 w 1501"/>
              <a:gd name="T13" fmla="*/ 295 h 741"/>
              <a:gd name="T14" fmla="*/ 94 w 1501"/>
              <a:gd name="T15" fmla="*/ 299 h 741"/>
              <a:gd name="T16" fmla="*/ 50 w 1501"/>
              <a:gd name="T17" fmla="*/ 425 h 741"/>
              <a:gd name="T18" fmla="*/ 3 w 1501"/>
              <a:gd name="T19" fmla="*/ 478 h 741"/>
              <a:gd name="T20" fmla="*/ 18 w 1501"/>
              <a:gd name="T21" fmla="*/ 590 h 741"/>
              <a:gd name="T22" fmla="*/ 168 w 1501"/>
              <a:gd name="T23" fmla="*/ 604 h 741"/>
              <a:gd name="T24" fmla="*/ 16 w 1501"/>
              <a:gd name="T25" fmla="*/ 644 h 741"/>
              <a:gd name="T26" fmla="*/ 112 w 1501"/>
              <a:gd name="T27" fmla="*/ 655 h 741"/>
              <a:gd name="T28" fmla="*/ 251 w 1501"/>
              <a:gd name="T29" fmla="*/ 648 h 741"/>
              <a:gd name="T30" fmla="*/ 258 w 1501"/>
              <a:gd name="T31" fmla="*/ 682 h 741"/>
              <a:gd name="T32" fmla="*/ 284 w 1501"/>
              <a:gd name="T33" fmla="*/ 702 h 741"/>
              <a:gd name="T34" fmla="*/ 349 w 1501"/>
              <a:gd name="T35" fmla="*/ 703 h 741"/>
              <a:gd name="T36" fmla="*/ 412 w 1501"/>
              <a:gd name="T37" fmla="*/ 740 h 741"/>
              <a:gd name="T38" fmla="*/ 477 w 1501"/>
              <a:gd name="T39" fmla="*/ 723 h 741"/>
              <a:gd name="T40" fmla="*/ 538 w 1501"/>
              <a:gd name="T41" fmla="*/ 676 h 741"/>
              <a:gd name="T42" fmla="*/ 599 w 1501"/>
              <a:gd name="T43" fmla="*/ 718 h 741"/>
              <a:gd name="T44" fmla="*/ 660 w 1501"/>
              <a:gd name="T45" fmla="*/ 713 h 741"/>
              <a:gd name="T46" fmla="*/ 760 w 1501"/>
              <a:gd name="T47" fmla="*/ 705 h 741"/>
              <a:gd name="T48" fmla="*/ 917 w 1501"/>
              <a:gd name="T49" fmla="*/ 689 h 741"/>
              <a:gd name="T50" fmla="*/ 1010 w 1501"/>
              <a:gd name="T51" fmla="*/ 662 h 741"/>
              <a:gd name="T52" fmla="*/ 1136 w 1501"/>
              <a:gd name="T53" fmla="*/ 662 h 741"/>
              <a:gd name="T54" fmla="*/ 1251 w 1501"/>
              <a:gd name="T55" fmla="*/ 640 h 741"/>
              <a:gd name="T56" fmla="*/ 1312 w 1501"/>
              <a:gd name="T57" fmla="*/ 632 h 741"/>
              <a:gd name="T58" fmla="*/ 1380 w 1501"/>
              <a:gd name="T59" fmla="*/ 630 h 741"/>
              <a:gd name="T60" fmla="*/ 1450 w 1501"/>
              <a:gd name="T61" fmla="*/ 586 h 741"/>
              <a:gd name="T62" fmla="*/ 1499 w 1501"/>
              <a:gd name="T63" fmla="*/ 544 h 741"/>
              <a:gd name="T64" fmla="*/ 1491 w 1501"/>
              <a:gd name="T65" fmla="*/ 514 h 741"/>
              <a:gd name="T66" fmla="*/ 1250 w 1501"/>
              <a:gd name="T67" fmla="*/ 262 h 741"/>
              <a:gd name="T68" fmla="*/ 1089 w 1501"/>
              <a:gd name="T69" fmla="*/ 349 h 741"/>
              <a:gd name="T70" fmla="*/ 1044 w 1501"/>
              <a:gd name="T71" fmla="*/ 386 h 741"/>
              <a:gd name="T72" fmla="*/ 1091 w 1501"/>
              <a:gd name="T73" fmla="*/ 402 h 741"/>
              <a:gd name="T74" fmla="*/ 1231 w 1501"/>
              <a:gd name="T75" fmla="*/ 428 h 741"/>
              <a:gd name="T76" fmla="*/ 1224 w 1501"/>
              <a:gd name="T77" fmla="*/ 498 h 741"/>
              <a:gd name="T78" fmla="*/ 1194 w 1501"/>
              <a:gd name="T79" fmla="*/ 461 h 741"/>
              <a:gd name="T80" fmla="*/ 1040 w 1501"/>
              <a:gd name="T81" fmla="*/ 418 h 741"/>
              <a:gd name="T82" fmla="*/ 903 w 1501"/>
              <a:gd name="T83" fmla="*/ 403 h 741"/>
              <a:gd name="T84" fmla="*/ 875 w 1501"/>
              <a:gd name="T85" fmla="*/ 297 h 741"/>
              <a:gd name="T86" fmla="*/ 826 w 1501"/>
              <a:gd name="T87" fmla="*/ 204 h 741"/>
              <a:gd name="T88" fmla="*/ 773 w 1501"/>
              <a:gd name="T89" fmla="*/ 145 h 741"/>
              <a:gd name="T90" fmla="*/ 725 w 1501"/>
              <a:gd name="T91" fmla="*/ 82 h 741"/>
              <a:gd name="T92" fmla="*/ 688 w 1501"/>
              <a:gd name="T93" fmla="*/ 28 h 741"/>
              <a:gd name="T94" fmla="*/ 629 w 1501"/>
              <a:gd name="T95" fmla="*/ 0 h 741"/>
              <a:gd name="T96" fmla="*/ 547 w 1501"/>
              <a:gd name="T97" fmla="*/ 44 h 741"/>
              <a:gd name="T98" fmla="*/ 747 w 1501"/>
              <a:gd name="T99" fmla="*/ 273 h 741"/>
              <a:gd name="T100" fmla="*/ 757 w 1501"/>
              <a:gd name="T101" fmla="*/ 305 h 741"/>
              <a:gd name="T102" fmla="*/ 783 w 1501"/>
              <a:gd name="T103" fmla="*/ 319 h 741"/>
              <a:gd name="T104" fmla="*/ 796 w 1501"/>
              <a:gd name="T105" fmla="*/ 349 h 741"/>
              <a:gd name="T106" fmla="*/ 809 w 1501"/>
              <a:gd name="T107" fmla="*/ 388 h 741"/>
              <a:gd name="T108" fmla="*/ 713 w 1501"/>
              <a:gd name="T109" fmla="*/ 386 h 741"/>
              <a:gd name="T110" fmla="*/ 747 w 1501"/>
              <a:gd name="T111" fmla="*/ 273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01" h="741">
                <a:moveTo>
                  <a:pt x="508" y="112"/>
                </a:moveTo>
                <a:lnTo>
                  <a:pt x="508" y="112"/>
                </a:lnTo>
                <a:lnTo>
                  <a:pt x="507" y="114"/>
                </a:lnTo>
                <a:lnTo>
                  <a:pt x="504" y="121"/>
                </a:lnTo>
                <a:lnTo>
                  <a:pt x="500" y="125"/>
                </a:lnTo>
                <a:lnTo>
                  <a:pt x="497" y="129"/>
                </a:lnTo>
                <a:lnTo>
                  <a:pt x="491" y="133"/>
                </a:lnTo>
                <a:lnTo>
                  <a:pt x="483" y="136"/>
                </a:lnTo>
                <a:lnTo>
                  <a:pt x="483" y="136"/>
                </a:lnTo>
                <a:lnTo>
                  <a:pt x="455" y="149"/>
                </a:lnTo>
                <a:lnTo>
                  <a:pt x="412" y="170"/>
                </a:lnTo>
                <a:lnTo>
                  <a:pt x="391" y="181"/>
                </a:lnTo>
                <a:lnTo>
                  <a:pt x="372" y="192"/>
                </a:lnTo>
                <a:lnTo>
                  <a:pt x="357" y="200"/>
                </a:lnTo>
                <a:lnTo>
                  <a:pt x="352" y="205"/>
                </a:lnTo>
                <a:lnTo>
                  <a:pt x="350" y="208"/>
                </a:lnTo>
                <a:lnTo>
                  <a:pt x="350" y="208"/>
                </a:lnTo>
                <a:lnTo>
                  <a:pt x="344" y="221"/>
                </a:lnTo>
                <a:lnTo>
                  <a:pt x="337" y="235"/>
                </a:lnTo>
                <a:lnTo>
                  <a:pt x="334" y="246"/>
                </a:lnTo>
                <a:lnTo>
                  <a:pt x="333" y="251"/>
                </a:lnTo>
                <a:lnTo>
                  <a:pt x="334" y="255"/>
                </a:lnTo>
                <a:lnTo>
                  <a:pt x="334" y="255"/>
                </a:lnTo>
                <a:lnTo>
                  <a:pt x="336" y="258"/>
                </a:lnTo>
                <a:lnTo>
                  <a:pt x="339" y="261"/>
                </a:lnTo>
                <a:lnTo>
                  <a:pt x="342" y="265"/>
                </a:lnTo>
                <a:lnTo>
                  <a:pt x="346" y="273"/>
                </a:lnTo>
                <a:lnTo>
                  <a:pt x="346" y="273"/>
                </a:lnTo>
                <a:lnTo>
                  <a:pt x="357" y="304"/>
                </a:lnTo>
                <a:lnTo>
                  <a:pt x="362" y="321"/>
                </a:lnTo>
                <a:lnTo>
                  <a:pt x="368" y="335"/>
                </a:lnTo>
                <a:lnTo>
                  <a:pt x="368" y="335"/>
                </a:lnTo>
                <a:lnTo>
                  <a:pt x="403" y="409"/>
                </a:lnTo>
                <a:lnTo>
                  <a:pt x="350" y="419"/>
                </a:lnTo>
                <a:lnTo>
                  <a:pt x="350" y="419"/>
                </a:lnTo>
                <a:lnTo>
                  <a:pt x="342" y="421"/>
                </a:lnTo>
                <a:lnTo>
                  <a:pt x="336" y="423"/>
                </a:lnTo>
                <a:lnTo>
                  <a:pt x="335" y="423"/>
                </a:lnTo>
                <a:lnTo>
                  <a:pt x="334" y="421"/>
                </a:lnTo>
                <a:lnTo>
                  <a:pt x="334" y="421"/>
                </a:lnTo>
                <a:lnTo>
                  <a:pt x="337" y="387"/>
                </a:lnTo>
                <a:lnTo>
                  <a:pt x="337" y="387"/>
                </a:lnTo>
                <a:lnTo>
                  <a:pt x="339" y="384"/>
                </a:lnTo>
                <a:lnTo>
                  <a:pt x="337" y="381"/>
                </a:lnTo>
                <a:lnTo>
                  <a:pt x="334" y="376"/>
                </a:lnTo>
                <a:lnTo>
                  <a:pt x="334" y="376"/>
                </a:lnTo>
                <a:lnTo>
                  <a:pt x="329" y="368"/>
                </a:lnTo>
                <a:lnTo>
                  <a:pt x="323" y="363"/>
                </a:lnTo>
                <a:lnTo>
                  <a:pt x="318" y="360"/>
                </a:lnTo>
                <a:lnTo>
                  <a:pt x="276" y="351"/>
                </a:lnTo>
                <a:lnTo>
                  <a:pt x="263" y="339"/>
                </a:lnTo>
                <a:lnTo>
                  <a:pt x="216" y="339"/>
                </a:lnTo>
                <a:lnTo>
                  <a:pt x="210" y="293"/>
                </a:lnTo>
                <a:lnTo>
                  <a:pt x="210" y="293"/>
                </a:lnTo>
                <a:lnTo>
                  <a:pt x="178" y="294"/>
                </a:lnTo>
                <a:lnTo>
                  <a:pt x="155" y="295"/>
                </a:lnTo>
                <a:lnTo>
                  <a:pt x="142" y="294"/>
                </a:lnTo>
                <a:lnTo>
                  <a:pt x="123" y="287"/>
                </a:lnTo>
                <a:lnTo>
                  <a:pt x="123" y="287"/>
                </a:lnTo>
                <a:lnTo>
                  <a:pt x="110" y="284"/>
                </a:lnTo>
                <a:lnTo>
                  <a:pt x="110" y="284"/>
                </a:lnTo>
                <a:lnTo>
                  <a:pt x="107" y="287"/>
                </a:lnTo>
                <a:lnTo>
                  <a:pt x="102" y="292"/>
                </a:lnTo>
                <a:lnTo>
                  <a:pt x="94" y="299"/>
                </a:lnTo>
                <a:lnTo>
                  <a:pt x="45" y="303"/>
                </a:lnTo>
                <a:lnTo>
                  <a:pt x="41" y="355"/>
                </a:lnTo>
                <a:lnTo>
                  <a:pt x="29" y="355"/>
                </a:lnTo>
                <a:lnTo>
                  <a:pt x="29" y="370"/>
                </a:lnTo>
                <a:lnTo>
                  <a:pt x="18" y="379"/>
                </a:lnTo>
                <a:lnTo>
                  <a:pt x="19" y="395"/>
                </a:lnTo>
                <a:lnTo>
                  <a:pt x="50" y="425"/>
                </a:lnTo>
                <a:lnTo>
                  <a:pt x="50" y="425"/>
                </a:lnTo>
                <a:lnTo>
                  <a:pt x="39" y="437"/>
                </a:lnTo>
                <a:lnTo>
                  <a:pt x="31" y="447"/>
                </a:lnTo>
                <a:lnTo>
                  <a:pt x="25" y="452"/>
                </a:lnTo>
                <a:lnTo>
                  <a:pt x="25" y="452"/>
                </a:lnTo>
                <a:lnTo>
                  <a:pt x="20" y="456"/>
                </a:lnTo>
                <a:lnTo>
                  <a:pt x="13" y="463"/>
                </a:lnTo>
                <a:lnTo>
                  <a:pt x="5" y="473"/>
                </a:lnTo>
                <a:lnTo>
                  <a:pt x="3" y="478"/>
                </a:lnTo>
                <a:lnTo>
                  <a:pt x="0" y="484"/>
                </a:lnTo>
                <a:lnTo>
                  <a:pt x="0" y="484"/>
                </a:lnTo>
                <a:lnTo>
                  <a:pt x="0" y="492"/>
                </a:lnTo>
                <a:lnTo>
                  <a:pt x="0" y="504"/>
                </a:lnTo>
                <a:lnTo>
                  <a:pt x="4" y="536"/>
                </a:lnTo>
                <a:lnTo>
                  <a:pt x="10" y="570"/>
                </a:lnTo>
                <a:lnTo>
                  <a:pt x="14" y="582"/>
                </a:lnTo>
                <a:lnTo>
                  <a:pt x="18" y="590"/>
                </a:lnTo>
                <a:lnTo>
                  <a:pt x="18" y="590"/>
                </a:lnTo>
                <a:lnTo>
                  <a:pt x="20" y="593"/>
                </a:lnTo>
                <a:lnTo>
                  <a:pt x="26" y="595"/>
                </a:lnTo>
                <a:lnTo>
                  <a:pt x="45" y="599"/>
                </a:lnTo>
                <a:lnTo>
                  <a:pt x="70" y="602"/>
                </a:lnTo>
                <a:lnTo>
                  <a:pt x="97" y="603"/>
                </a:lnTo>
                <a:lnTo>
                  <a:pt x="146" y="604"/>
                </a:lnTo>
                <a:lnTo>
                  <a:pt x="168" y="604"/>
                </a:lnTo>
                <a:lnTo>
                  <a:pt x="166" y="610"/>
                </a:lnTo>
                <a:lnTo>
                  <a:pt x="166" y="610"/>
                </a:lnTo>
                <a:lnTo>
                  <a:pt x="92" y="625"/>
                </a:lnTo>
                <a:lnTo>
                  <a:pt x="41" y="635"/>
                </a:lnTo>
                <a:lnTo>
                  <a:pt x="18" y="641"/>
                </a:lnTo>
                <a:lnTo>
                  <a:pt x="18" y="641"/>
                </a:lnTo>
                <a:lnTo>
                  <a:pt x="16" y="642"/>
                </a:lnTo>
                <a:lnTo>
                  <a:pt x="16" y="644"/>
                </a:lnTo>
                <a:lnTo>
                  <a:pt x="16" y="646"/>
                </a:lnTo>
                <a:lnTo>
                  <a:pt x="18" y="647"/>
                </a:lnTo>
                <a:lnTo>
                  <a:pt x="21" y="648"/>
                </a:lnTo>
                <a:lnTo>
                  <a:pt x="34" y="651"/>
                </a:lnTo>
                <a:lnTo>
                  <a:pt x="34" y="651"/>
                </a:lnTo>
                <a:lnTo>
                  <a:pt x="72" y="653"/>
                </a:lnTo>
                <a:lnTo>
                  <a:pt x="112" y="655"/>
                </a:lnTo>
                <a:lnTo>
                  <a:pt x="112" y="655"/>
                </a:lnTo>
                <a:lnTo>
                  <a:pt x="135" y="655"/>
                </a:lnTo>
                <a:lnTo>
                  <a:pt x="165" y="653"/>
                </a:lnTo>
                <a:lnTo>
                  <a:pt x="194" y="651"/>
                </a:lnTo>
                <a:lnTo>
                  <a:pt x="216" y="651"/>
                </a:lnTo>
                <a:lnTo>
                  <a:pt x="216" y="651"/>
                </a:lnTo>
                <a:lnTo>
                  <a:pt x="233" y="650"/>
                </a:lnTo>
                <a:lnTo>
                  <a:pt x="246" y="648"/>
                </a:lnTo>
                <a:lnTo>
                  <a:pt x="251" y="648"/>
                </a:lnTo>
                <a:lnTo>
                  <a:pt x="256" y="648"/>
                </a:lnTo>
                <a:lnTo>
                  <a:pt x="260" y="650"/>
                </a:lnTo>
                <a:lnTo>
                  <a:pt x="261" y="652"/>
                </a:lnTo>
                <a:lnTo>
                  <a:pt x="261" y="652"/>
                </a:lnTo>
                <a:lnTo>
                  <a:pt x="262" y="657"/>
                </a:lnTo>
                <a:lnTo>
                  <a:pt x="261" y="662"/>
                </a:lnTo>
                <a:lnTo>
                  <a:pt x="258" y="674"/>
                </a:lnTo>
                <a:lnTo>
                  <a:pt x="258" y="682"/>
                </a:lnTo>
                <a:lnTo>
                  <a:pt x="260" y="688"/>
                </a:lnTo>
                <a:lnTo>
                  <a:pt x="262" y="690"/>
                </a:lnTo>
                <a:lnTo>
                  <a:pt x="265" y="694"/>
                </a:lnTo>
                <a:lnTo>
                  <a:pt x="268" y="697"/>
                </a:lnTo>
                <a:lnTo>
                  <a:pt x="273" y="699"/>
                </a:lnTo>
                <a:lnTo>
                  <a:pt x="273" y="699"/>
                </a:lnTo>
                <a:lnTo>
                  <a:pt x="279" y="700"/>
                </a:lnTo>
                <a:lnTo>
                  <a:pt x="284" y="702"/>
                </a:lnTo>
                <a:lnTo>
                  <a:pt x="297" y="703"/>
                </a:lnTo>
                <a:lnTo>
                  <a:pt x="308" y="702"/>
                </a:lnTo>
                <a:lnTo>
                  <a:pt x="319" y="700"/>
                </a:lnTo>
                <a:lnTo>
                  <a:pt x="330" y="699"/>
                </a:lnTo>
                <a:lnTo>
                  <a:pt x="339" y="698"/>
                </a:lnTo>
                <a:lnTo>
                  <a:pt x="345" y="699"/>
                </a:lnTo>
                <a:lnTo>
                  <a:pt x="346" y="700"/>
                </a:lnTo>
                <a:lnTo>
                  <a:pt x="349" y="703"/>
                </a:lnTo>
                <a:lnTo>
                  <a:pt x="349" y="703"/>
                </a:lnTo>
                <a:lnTo>
                  <a:pt x="352" y="709"/>
                </a:lnTo>
                <a:lnTo>
                  <a:pt x="361" y="718"/>
                </a:lnTo>
                <a:lnTo>
                  <a:pt x="372" y="725"/>
                </a:lnTo>
                <a:lnTo>
                  <a:pt x="386" y="732"/>
                </a:lnTo>
                <a:lnTo>
                  <a:pt x="394" y="736"/>
                </a:lnTo>
                <a:lnTo>
                  <a:pt x="403" y="739"/>
                </a:lnTo>
                <a:lnTo>
                  <a:pt x="412" y="740"/>
                </a:lnTo>
                <a:lnTo>
                  <a:pt x="420" y="741"/>
                </a:lnTo>
                <a:lnTo>
                  <a:pt x="430" y="741"/>
                </a:lnTo>
                <a:lnTo>
                  <a:pt x="440" y="740"/>
                </a:lnTo>
                <a:lnTo>
                  <a:pt x="450" y="737"/>
                </a:lnTo>
                <a:lnTo>
                  <a:pt x="460" y="734"/>
                </a:lnTo>
                <a:lnTo>
                  <a:pt x="460" y="734"/>
                </a:lnTo>
                <a:lnTo>
                  <a:pt x="468" y="729"/>
                </a:lnTo>
                <a:lnTo>
                  <a:pt x="477" y="723"/>
                </a:lnTo>
                <a:lnTo>
                  <a:pt x="491" y="711"/>
                </a:lnTo>
                <a:lnTo>
                  <a:pt x="503" y="699"/>
                </a:lnTo>
                <a:lnTo>
                  <a:pt x="513" y="688"/>
                </a:lnTo>
                <a:lnTo>
                  <a:pt x="521" y="681"/>
                </a:lnTo>
                <a:lnTo>
                  <a:pt x="526" y="677"/>
                </a:lnTo>
                <a:lnTo>
                  <a:pt x="530" y="676"/>
                </a:lnTo>
                <a:lnTo>
                  <a:pt x="534" y="676"/>
                </a:lnTo>
                <a:lnTo>
                  <a:pt x="538" y="676"/>
                </a:lnTo>
                <a:lnTo>
                  <a:pt x="541" y="678"/>
                </a:lnTo>
                <a:lnTo>
                  <a:pt x="546" y="683"/>
                </a:lnTo>
                <a:lnTo>
                  <a:pt x="546" y="683"/>
                </a:lnTo>
                <a:lnTo>
                  <a:pt x="555" y="693"/>
                </a:lnTo>
                <a:lnTo>
                  <a:pt x="566" y="700"/>
                </a:lnTo>
                <a:lnTo>
                  <a:pt x="577" y="708"/>
                </a:lnTo>
                <a:lnTo>
                  <a:pt x="588" y="714"/>
                </a:lnTo>
                <a:lnTo>
                  <a:pt x="599" y="718"/>
                </a:lnTo>
                <a:lnTo>
                  <a:pt x="609" y="721"/>
                </a:lnTo>
                <a:lnTo>
                  <a:pt x="619" y="723"/>
                </a:lnTo>
                <a:lnTo>
                  <a:pt x="626" y="723"/>
                </a:lnTo>
                <a:lnTo>
                  <a:pt x="626" y="723"/>
                </a:lnTo>
                <a:lnTo>
                  <a:pt x="634" y="723"/>
                </a:lnTo>
                <a:lnTo>
                  <a:pt x="640" y="720"/>
                </a:lnTo>
                <a:lnTo>
                  <a:pt x="654" y="715"/>
                </a:lnTo>
                <a:lnTo>
                  <a:pt x="660" y="713"/>
                </a:lnTo>
                <a:lnTo>
                  <a:pt x="668" y="710"/>
                </a:lnTo>
                <a:lnTo>
                  <a:pt x="677" y="709"/>
                </a:lnTo>
                <a:lnTo>
                  <a:pt x="687" y="709"/>
                </a:lnTo>
                <a:lnTo>
                  <a:pt x="687" y="709"/>
                </a:lnTo>
                <a:lnTo>
                  <a:pt x="707" y="710"/>
                </a:lnTo>
                <a:lnTo>
                  <a:pt x="723" y="711"/>
                </a:lnTo>
                <a:lnTo>
                  <a:pt x="739" y="710"/>
                </a:lnTo>
                <a:lnTo>
                  <a:pt x="760" y="705"/>
                </a:lnTo>
                <a:lnTo>
                  <a:pt x="760" y="705"/>
                </a:lnTo>
                <a:lnTo>
                  <a:pt x="775" y="700"/>
                </a:lnTo>
                <a:lnTo>
                  <a:pt x="781" y="698"/>
                </a:lnTo>
                <a:lnTo>
                  <a:pt x="796" y="697"/>
                </a:lnTo>
                <a:lnTo>
                  <a:pt x="835" y="695"/>
                </a:lnTo>
                <a:lnTo>
                  <a:pt x="835" y="695"/>
                </a:lnTo>
                <a:lnTo>
                  <a:pt x="882" y="692"/>
                </a:lnTo>
                <a:lnTo>
                  <a:pt x="917" y="689"/>
                </a:lnTo>
                <a:lnTo>
                  <a:pt x="938" y="684"/>
                </a:lnTo>
                <a:lnTo>
                  <a:pt x="944" y="683"/>
                </a:lnTo>
                <a:lnTo>
                  <a:pt x="947" y="681"/>
                </a:lnTo>
                <a:lnTo>
                  <a:pt x="947" y="681"/>
                </a:lnTo>
                <a:lnTo>
                  <a:pt x="955" y="678"/>
                </a:lnTo>
                <a:lnTo>
                  <a:pt x="968" y="673"/>
                </a:lnTo>
                <a:lnTo>
                  <a:pt x="988" y="668"/>
                </a:lnTo>
                <a:lnTo>
                  <a:pt x="1010" y="662"/>
                </a:lnTo>
                <a:lnTo>
                  <a:pt x="1035" y="657"/>
                </a:lnTo>
                <a:lnTo>
                  <a:pt x="1060" y="655"/>
                </a:lnTo>
                <a:lnTo>
                  <a:pt x="1082" y="655"/>
                </a:lnTo>
                <a:lnTo>
                  <a:pt x="1092" y="655"/>
                </a:lnTo>
                <a:lnTo>
                  <a:pt x="1101" y="657"/>
                </a:lnTo>
                <a:lnTo>
                  <a:pt x="1101" y="657"/>
                </a:lnTo>
                <a:lnTo>
                  <a:pt x="1118" y="661"/>
                </a:lnTo>
                <a:lnTo>
                  <a:pt x="1136" y="662"/>
                </a:lnTo>
                <a:lnTo>
                  <a:pt x="1155" y="662"/>
                </a:lnTo>
                <a:lnTo>
                  <a:pt x="1175" y="661"/>
                </a:lnTo>
                <a:lnTo>
                  <a:pt x="1193" y="658"/>
                </a:lnTo>
                <a:lnTo>
                  <a:pt x="1210" y="655"/>
                </a:lnTo>
                <a:lnTo>
                  <a:pt x="1226" y="650"/>
                </a:lnTo>
                <a:lnTo>
                  <a:pt x="1240" y="645"/>
                </a:lnTo>
                <a:lnTo>
                  <a:pt x="1240" y="645"/>
                </a:lnTo>
                <a:lnTo>
                  <a:pt x="1251" y="640"/>
                </a:lnTo>
                <a:lnTo>
                  <a:pt x="1259" y="635"/>
                </a:lnTo>
                <a:lnTo>
                  <a:pt x="1268" y="629"/>
                </a:lnTo>
                <a:lnTo>
                  <a:pt x="1272" y="628"/>
                </a:lnTo>
                <a:lnTo>
                  <a:pt x="1277" y="626"/>
                </a:lnTo>
                <a:lnTo>
                  <a:pt x="1283" y="628"/>
                </a:lnTo>
                <a:lnTo>
                  <a:pt x="1293" y="629"/>
                </a:lnTo>
                <a:lnTo>
                  <a:pt x="1293" y="629"/>
                </a:lnTo>
                <a:lnTo>
                  <a:pt x="1312" y="632"/>
                </a:lnTo>
                <a:lnTo>
                  <a:pt x="1329" y="636"/>
                </a:lnTo>
                <a:lnTo>
                  <a:pt x="1336" y="636"/>
                </a:lnTo>
                <a:lnTo>
                  <a:pt x="1345" y="636"/>
                </a:lnTo>
                <a:lnTo>
                  <a:pt x="1355" y="635"/>
                </a:lnTo>
                <a:lnTo>
                  <a:pt x="1365" y="632"/>
                </a:lnTo>
                <a:lnTo>
                  <a:pt x="1365" y="632"/>
                </a:lnTo>
                <a:lnTo>
                  <a:pt x="1375" y="630"/>
                </a:lnTo>
                <a:lnTo>
                  <a:pt x="1380" y="630"/>
                </a:lnTo>
                <a:lnTo>
                  <a:pt x="1385" y="630"/>
                </a:lnTo>
                <a:lnTo>
                  <a:pt x="1387" y="630"/>
                </a:lnTo>
                <a:lnTo>
                  <a:pt x="1391" y="628"/>
                </a:lnTo>
                <a:lnTo>
                  <a:pt x="1409" y="616"/>
                </a:lnTo>
                <a:lnTo>
                  <a:pt x="1409" y="616"/>
                </a:lnTo>
                <a:lnTo>
                  <a:pt x="1423" y="608"/>
                </a:lnTo>
                <a:lnTo>
                  <a:pt x="1434" y="599"/>
                </a:lnTo>
                <a:lnTo>
                  <a:pt x="1450" y="586"/>
                </a:lnTo>
                <a:lnTo>
                  <a:pt x="1460" y="576"/>
                </a:lnTo>
                <a:lnTo>
                  <a:pt x="1462" y="572"/>
                </a:lnTo>
                <a:lnTo>
                  <a:pt x="1462" y="572"/>
                </a:lnTo>
                <a:lnTo>
                  <a:pt x="1469" y="570"/>
                </a:lnTo>
                <a:lnTo>
                  <a:pt x="1482" y="561"/>
                </a:lnTo>
                <a:lnTo>
                  <a:pt x="1489" y="556"/>
                </a:lnTo>
                <a:lnTo>
                  <a:pt x="1496" y="550"/>
                </a:lnTo>
                <a:lnTo>
                  <a:pt x="1499" y="544"/>
                </a:lnTo>
                <a:lnTo>
                  <a:pt x="1501" y="540"/>
                </a:lnTo>
                <a:lnTo>
                  <a:pt x="1501" y="536"/>
                </a:lnTo>
                <a:lnTo>
                  <a:pt x="1501" y="536"/>
                </a:lnTo>
                <a:lnTo>
                  <a:pt x="1499" y="525"/>
                </a:lnTo>
                <a:lnTo>
                  <a:pt x="1499" y="519"/>
                </a:lnTo>
                <a:lnTo>
                  <a:pt x="1498" y="516"/>
                </a:lnTo>
                <a:lnTo>
                  <a:pt x="1497" y="515"/>
                </a:lnTo>
                <a:lnTo>
                  <a:pt x="1491" y="514"/>
                </a:lnTo>
                <a:lnTo>
                  <a:pt x="1491" y="514"/>
                </a:lnTo>
                <a:lnTo>
                  <a:pt x="1392" y="498"/>
                </a:lnTo>
                <a:lnTo>
                  <a:pt x="1392" y="498"/>
                </a:lnTo>
                <a:lnTo>
                  <a:pt x="1366" y="494"/>
                </a:lnTo>
                <a:lnTo>
                  <a:pt x="1331" y="491"/>
                </a:lnTo>
                <a:lnTo>
                  <a:pt x="1288" y="486"/>
                </a:lnTo>
                <a:lnTo>
                  <a:pt x="1250" y="262"/>
                </a:lnTo>
                <a:lnTo>
                  <a:pt x="1250" y="262"/>
                </a:lnTo>
                <a:lnTo>
                  <a:pt x="1247" y="261"/>
                </a:lnTo>
                <a:lnTo>
                  <a:pt x="1244" y="261"/>
                </a:lnTo>
                <a:lnTo>
                  <a:pt x="1238" y="262"/>
                </a:lnTo>
                <a:lnTo>
                  <a:pt x="1238" y="262"/>
                </a:lnTo>
                <a:lnTo>
                  <a:pt x="1215" y="275"/>
                </a:lnTo>
                <a:lnTo>
                  <a:pt x="1171" y="300"/>
                </a:lnTo>
                <a:lnTo>
                  <a:pt x="1123" y="329"/>
                </a:lnTo>
                <a:lnTo>
                  <a:pt x="1089" y="349"/>
                </a:lnTo>
                <a:lnTo>
                  <a:pt x="1089" y="349"/>
                </a:lnTo>
                <a:lnTo>
                  <a:pt x="1071" y="361"/>
                </a:lnTo>
                <a:lnTo>
                  <a:pt x="1057" y="371"/>
                </a:lnTo>
                <a:lnTo>
                  <a:pt x="1046" y="379"/>
                </a:lnTo>
                <a:lnTo>
                  <a:pt x="1046" y="379"/>
                </a:lnTo>
                <a:lnTo>
                  <a:pt x="1045" y="381"/>
                </a:lnTo>
                <a:lnTo>
                  <a:pt x="1044" y="383"/>
                </a:lnTo>
                <a:lnTo>
                  <a:pt x="1044" y="386"/>
                </a:lnTo>
                <a:lnTo>
                  <a:pt x="1045" y="387"/>
                </a:lnTo>
                <a:lnTo>
                  <a:pt x="1047" y="389"/>
                </a:lnTo>
                <a:lnTo>
                  <a:pt x="1050" y="392"/>
                </a:lnTo>
                <a:lnTo>
                  <a:pt x="1050" y="392"/>
                </a:lnTo>
                <a:lnTo>
                  <a:pt x="1059" y="395"/>
                </a:lnTo>
                <a:lnTo>
                  <a:pt x="1065" y="398"/>
                </a:lnTo>
                <a:lnTo>
                  <a:pt x="1075" y="400"/>
                </a:lnTo>
                <a:lnTo>
                  <a:pt x="1091" y="402"/>
                </a:lnTo>
                <a:lnTo>
                  <a:pt x="1091" y="402"/>
                </a:lnTo>
                <a:lnTo>
                  <a:pt x="1113" y="402"/>
                </a:lnTo>
                <a:lnTo>
                  <a:pt x="1134" y="404"/>
                </a:lnTo>
                <a:lnTo>
                  <a:pt x="1155" y="408"/>
                </a:lnTo>
                <a:lnTo>
                  <a:pt x="1176" y="414"/>
                </a:lnTo>
                <a:lnTo>
                  <a:pt x="1176" y="414"/>
                </a:lnTo>
                <a:lnTo>
                  <a:pt x="1215" y="425"/>
                </a:lnTo>
                <a:lnTo>
                  <a:pt x="1231" y="428"/>
                </a:lnTo>
                <a:lnTo>
                  <a:pt x="1243" y="430"/>
                </a:lnTo>
                <a:lnTo>
                  <a:pt x="1259" y="430"/>
                </a:lnTo>
                <a:lnTo>
                  <a:pt x="1268" y="488"/>
                </a:lnTo>
                <a:lnTo>
                  <a:pt x="1268" y="488"/>
                </a:lnTo>
                <a:lnTo>
                  <a:pt x="1249" y="493"/>
                </a:lnTo>
                <a:lnTo>
                  <a:pt x="1226" y="498"/>
                </a:lnTo>
                <a:lnTo>
                  <a:pt x="1226" y="498"/>
                </a:lnTo>
                <a:lnTo>
                  <a:pt x="1224" y="498"/>
                </a:lnTo>
                <a:lnTo>
                  <a:pt x="1220" y="497"/>
                </a:lnTo>
                <a:lnTo>
                  <a:pt x="1206" y="482"/>
                </a:lnTo>
                <a:lnTo>
                  <a:pt x="1206" y="482"/>
                </a:lnTo>
                <a:lnTo>
                  <a:pt x="1202" y="476"/>
                </a:lnTo>
                <a:lnTo>
                  <a:pt x="1199" y="472"/>
                </a:lnTo>
                <a:lnTo>
                  <a:pt x="1199" y="468"/>
                </a:lnTo>
                <a:lnTo>
                  <a:pt x="1198" y="465"/>
                </a:lnTo>
                <a:lnTo>
                  <a:pt x="1194" y="461"/>
                </a:lnTo>
                <a:lnTo>
                  <a:pt x="1187" y="456"/>
                </a:lnTo>
                <a:lnTo>
                  <a:pt x="1175" y="451"/>
                </a:lnTo>
                <a:lnTo>
                  <a:pt x="1155" y="444"/>
                </a:lnTo>
                <a:lnTo>
                  <a:pt x="1155" y="444"/>
                </a:lnTo>
                <a:lnTo>
                  <a:pt x="1130" y="436"/>
                </a:lnTo>
                <a:lnTo>
                  <a:pt x="1102" y="429"/>
                </a:lnTo>
                <a:lnTo>
                  <a:pt x="1071" y="423"/>
                </a:lnTo>
                <a:lnTo>
                  <a:pt x="1040" y="418"/>
                </a:lnTo>
                <a:lnTo>
                  <a:pt x="984" y="409"/>
                </a:lnTo>
                <a:lnTo>
                  <a:pt x="945" y="405"/>
                </a:lnTo>
                <a:lnTo>
                  <a:pt x="945" y="405"/>
                </a:lnTo>
                <a:lnTo>
                  <a:pt x="924" y="404"/>
                </a:lnTo>
                <a:lnTo>
                  <a:pt x="912" y="404"/>
                </a:lnTo>
                <a:lnTo>
                  <a:pt x="905" y="404"/>
                </a:lnTo>
                <a:lnTo>
                  <a:pt x="903" y="403"/>
                </a:lnTo>
                <a:lnTo>
                  <a:pt x="903" y="403"/>
                </a:lnTo>
                <a:lnTo>
                  <a:pt x="902" y="388"/>
                </a:lnTo>
                <a:lnTo>
                  <a:pt x="896" y="356"/>
                </a:lnTo>
                <a:lnTo>
                  <a:pt x="892" y="339"/>
                </a:lnTo>
                <a:lnTo>
                  <a:pt x="887" y="321"/>
                </a:lnTo>
                <a:lnTo>
                  <a:pt x="881" y="307"/>
                </a:lnTo>
                <a:lnTo>
                  <a:pt x="878" y="302"/>
                </a:lnTo>
                <a:lnTo>
                  <a:pt x="875" y="297"/>
                </a:lnTo>
                <a:lnTo>
                  <a:pt x="875" y="297"/>
                </a:lnTo>
                <a:lnTo>
                  <a:pt x="868" y="289"/>
                </a:lnTo>
                <a:lnTo>
                  <a:pt x="863" y="279"/>
                </a:lnTo>
                <a:lnTo>
                  <a:pt x="854" y="260"/>
                </a:lnTo>
                <a:lnTo>
                  <a:pt x="847" y="242"/>
                </a:lnTo>
                <a:lnTo>
                  <a:pt x="842" y="233"/>
                </a:lnTo>
                <a:lnTo>
                  <a:pt x="842" y="233"/>
                </a:lnTo>
                <a:lnTo>
                  <a:pt x="833" y="215"/>
                </a:lnTo>
                <a:lnTo>
                  <a:pt x="826" y="204"/>
                </a:lnTo>
                <a:lnTo>
                  <a:pt x="820" y="197"/>
                </a:lnTo>
                <a:lnTo>
                  <a:pt x="820" y="197"/>
                </a:lnTo>
                <a:lnTo>
                  <a:pt x="798" y="178"/>
                </a:lnTo>
                <a:lnTo>
                  <a:pt x="787" y="168"/>
                </a:lnTo>
                <a:lnTo>
                  <a:pt x="780" y="162"/>
                </a:lnTo>
                <a:lnTo>
                  <a:pt x="780" y="162"/>
                </a:lnTo>
                <a:lnTo>
                  <a:pt x="777" y="156"/>
                </a:lnTo>
                <a:lnTo>
                  <a:pt x="773" y="145"/>
                </a:lnTo>
                <a:lnTo>
                  <a:pt x="768" y="133"/>
                </a:lnTo>
                <a:lnTo>
                  <a:pt x="766" y="128"/>
                </a:lnTo>
                <a:lnTo>
                  <a:pt x="763" y="124"/>
                </a:lnTo>
                <a:lnTo>
                  <a:pt x="750" y="108"/>
                </a:lnTo>
                <a:lnTo>
                  <a:pt x="750" y="108"/>
                </a:lnTo>
                <a:lnTo>
                  <a:pt x="745" y="100"/>
                </a:lnTo>
                <a:lnTo>
                  <a:pt x="738" y="93"/>
                </a:lnTo>
                <a:lnTo>
                  <a:pt x="725" y="82"/>
                </a:lnTo>
                <a:lnTo>
                  <a:pt x="725" y="82"/>
                </a:lnTo>
                <a:lnTo>
                  <a:pt x="708" y="67"/>
                </a:lnTo>
                <a:lnTo>
                  <a:pt x="703" y="63"/>
                </a:lnTo>
                <a:lnTo>
                  <a:pt x="703" y="63"/>
                </a:lnTo>
                <a:lnTo>
                  <a:pt x="702" y="56"/>
                </a:lnTo>
                <a:lnTo>
                  <a:pt x="698" y="47"/>
                </a:lnTo>
                <a:lnTo>
                  <a:pt x="694" y="39"/>
                </a:lnTo>
                <a:lnTo>
                  <a:pt x="688" y="28"/>
                </a:lnTo>
                <a:lnTo>
                  <a:pt x="681" y="19"/>
                </a:lnTo>
                <a:lnTo>
                  <a:pt x="672" y="10"/>
                </a:lnTo>
                <a:lnTo>
                  <a:pt x="667" y="8"/>
                </a:lnTo>
                <a:lnTo>
                  <a:pt x="661" y="5"/>
                </a:lnTo>
                <a:lnTo>
                  <a:pt x="661" y="5"/>
                </a:lnTo>
                <a:lnTo>
                  <a:pt x="650" y="2"/>
                </a:lnTo>
                <a:lnTo>
                  <a:pt x="639" y="0"/>
                </a:lnTo>
                <a:lnTo>
                  <a:pt x="629" y="0"/>
                </a:lnTo>
                <a:lnTo>
                  <a:pt x="619" y="2"/>
                </a:lnTo>
                <a:lnTo>
                  <a:pt x="609" y="4"/>
                </a:lnTo>
                <a:lnTo>
                  <a:pt x="599" y="9"/>
                </a:lnTo>
                <a:lnTo>
                  <a:pt x="589" y="14"/>
                </a:lnTo>
                <a:lnTo>
                  <a:pt x="578" y="21"/>
                </a:lnTo>
                <a:lnTo>
                  <a:pt x="578" y="21"/>
                </a:lnTo>
                <a:lnTo>
                  <a:pt x="560" y="34"/>
                </a:lnTo>
                <a:lnTo>
                  <a:pt x="547" y="44"/>
                </a:lnTo>
                <a:lnTo>
                  <a:pt x="539" y="52"/>
                </a:lnTo>
                <a:lnTo>
                  <a:pt x="534" y="61"/>
                </a:lnTo>
                <a:lnTo>
                  <a:pt x="534" y="61"/>
                </a:lnTo>
                <a:lnTo>
                  <a:pt x="528" y="76"/>
                </a:lnTo>
                <a:lnTo>
                  <a:pt x="519" y="92"/>
                </a:lnTo>
                <a:lnTo>
                  <a:pt x="508" y="112"/>
                </a:lnTo>
                <a:lnTo>
                  <a:pt x="508" y="112"/>
                </a:lnTo>
                <a:close/>
                <a:moveTo>
                  <a:pt x="747" y="273"/>
                </a:moveTo>
                <a:lnTo>
                  <a:pt x="747" y="273"/>
                </a:lnTo>
                <a:lnTo>
                  <a:pt x="749" y="272"/>
                </a:lnTo>
                <a:lnTo>
                  <a:pt x="749" y="272"/>
                </a:lnTo>
                <a:lnTo>
                  <a:pt x="750" y="275"/>
                </a:lnTo>
                <a:lnTo>
                  <a:pt x="752" y="284"/>
                </a:lnTo>
                <a:lnTo>
                  <a:pt x="755" y="297"/>
                </a:lnTo>
                <a:lnTo>
                  <a:pt x="757" y="305"/>
                </a:lnTo>
                <a:lnTo>
                  <a:pt x="757" y="305"/>
                </a:lnTo>
                <a:lnTo>
                  <a:pt x="760" y="307"/>
                </a:lnTo>
                <a:lnTo>
                  <a:pt x="761" y="309"/>
                </a:lnTo>
                <a:lnTo>
                  <a:pt x="766" y="312"/>
                </a:lnTo>
                <a:lnTo>
                  <a:pt x="771" y="313"/>
                </a:lnTo>
                <a:lnTo>
                  <a:pt x="778" y="315"/>
                </a:lnTo>
                <a:lnTo>
                  <a:pt x="778" y="315"/>
                </a:lnTo>
                <a:lnTo>
                  <a:pt x="781" y="316"/>
                </a:lnTo>
                <a:lnTo>
                  <a:pt x="783" y="319"/>
                </a:lnTo>
                <a:lnTo>
                  <a:pt x="784" y="324"/>
                </a:lnTo>
                <a:lnTo>
                  <a:pt x="784" y="329"/>
                </a:lnTo>
                <a:lnTo>
                  <a:pt x="784" y="333"/>
                </a:lnTo>
                <a:lnTo>
                  <a:pt x="784" y="333"/>
                </a:lnTo>
                <a:lnTo>
                  <a:pt x="786" y="337"/>
                </a:lnTo>
                <a:lnTo>
                  <a:pt x="789" y="341"/>
                </a:lnTo>
                <a:lnTo>
                  <a:pt x="796" y="349"/>
                </a:lnTo>
                <a:lnTo>
                  <a:pt x="796" y="349"/>
                </a:lnTo>
                <a:lnTo>
                  <a:pt x="799" y="354"/>
                </a:lnTo>
                <a:lnTo>
                  <a:pt x="801" y="361"/>
                </a:lnTo>
                <a:lnTo>
                  <a:pt x="802" y="377"/>
                </a:lnTo>
                <a:lnTo>
                  <a:pt x="802" y="377"/>
                </a:lnTo>
                <a:lnTo>
                  <a:pt x="803" y="381"/>
                </a:lnTo>
                <a:lnTo>
                  <a:pt x="804" y="384"/>
                </a:lnTo>
                <a:lnTo>
                  <a:pt x="807" y="387"/>
                </a:lnTo>
                <a:lnTo>
                  <a:pt x="809" y="388"/>
                </a:lnTo>
                <a:lnTo>
                  <a:pt x="823" y="395"/>
                </a:lnTo>
                <a:lnTo>
                  <a:pt x="823" y="395"/>
                </a:lnTo>
                <a:lnTo>
                  <a:pt x="846" y="408"/>
                </a:lnTo>
                <a:lnTo>
                  <a:pt x="744" y="418"/>
                </a:lnTo>
                <a:lnTo>
                  <a:pt x="744" y="418"/>
                </a:lnTo>
                <a:lnTo>
                  <a:pt x="733" y="405"/>
                </a:lnTo>
                <a:lnTo>
                  <a:pt x="723" y="394"/>
                </a:lnTo>
                <a:lnTo>
                  <a:pt x="713" y="386"/>
                </a:lnTo>
                <a:lnTo>
                  <a:pt x="713" y="386"/>
                </a:lnTo>
                <a:lnTo>
                  <a:pt x="691" y="365"/>
                </a:lnTo>
                <a:lnTo>
                  <a:pt x="677" y="351"/>
                </a:lnTo>
                <a:lnTo>
                  <a:pt x="677" y="351"/>
                </a:lnTo>
                <a:lnTo>
                  <a:pt x="712" y="314"/>
                </a:lnTo>
                <a:lnTo>
                  <a:pt x="735" y="287"/>
                </a:lnTo>
                <a:lnTo>
                  <a:pt x="747" y="273"/>
                </a:lnTo>
                <a:lnTo>
                  <a:pt x="747" y="27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2">
            <a:extLst>
              <a:ext uri="{FF2B5EF4-FFF2-40B4-BE49-F238E27FC236}">
                <a16:creationId xmlns:a16="http://schemas.microsoft.com/office/drawing/2014/main" id="{C6B9C3E3-1E17-44B3-B8AB-2177CBDDC2D9}"/>
              </a:ext>
            </a:extLst>
          </p:cNvPr>
          <p:cNvSpPr>
            <a:spLocks noEditPoints="1"/>
          </p:cNvSpPr>
          <p:nvPr/>
        </p:nvSpPr>
        <p:spPr bwMode="auto">
          <a:xfrm>
            <a:off x="5975111" y="3079884"/>
            <a:ext cx="1670488" cy="934065"/>
          </a:xfrm>
          <a:custGeom>
            <a:avLst/>
            <a:gdLst>
              <a:gd name="T0" fmla="*/ 534 w 1234"/>
              <a:gd name="T1" fmla="*/ 22 h 690"/>
              <a:gd name="T2" fmla="*/ 484 w 1234"/>
              <a:gd name="T3" fmla="*/ 3 h 690"/>
              <a:gd name="T4" fmla="*/ 396 w 1234"/>
              <a:gd name="T5" fmla="*/ 11 h 690"/>
              <a:gd name="T6" fmla="*/ 339 w 1234"/>
              <a:gd name="T7" fmla="*/ 56 h 690"/>
              <a:gd name="T8" fmla="*/ 317 w 1234"/>
              <a:gd name="T9" fmla="*/ 103 h 690"/>
              <a:gd name="T10" fmla="*/ 338 w 1234"/>
              <a:gd name="T11" fmla="*/ 156 h 690"/>
              <a:gd name="T12" fmla="*/ 298 w 1234"/>
              <a:gd name="T13" fmla="*/ 174 h 690"/>
              <a:gd name="T14" fmla="*/ 277 w 1234"/>
              <a:gd name="T15" fmla="*/ 214 h 690"/>
              <a:gd name="T16" fmla="*/ 240 w 1234"/>
              <a:gd name="T17" fmla="*/ 279 h 690"/>
              <a:gd name="T18" fmla="*/ 217 w 1234"/>
              <a:gd name="T19" fmla="*/ 330 h 690"/>
              <a:gd name="T20" fmla="*/ 240 w 1234"/>
              <a:gd name="T21" fmla="*/ 401 h 690"/>
              <a:gd name="T22" fmla="*/ 238 w 1234"/>
              <a:gd name="T23" fmla="*/ 422 h 690"/>
              <a:gd name="T24" fmla="*/ 117 w 1234"/>
              <a:gd name="T25" fmla="*/ 385 h 690"/>
              <a:gd name="T26" fmla="*/ 82 w 1234"/>
              <a:gd name="T27" fmla="*/ 385 h 690"/>
              <a:gd name="T28" fmla="*/ 76 w 1234"/>
              <a:gd name="T29" fmla="*/ 401 h 690"/>
              <a:gd name="T30" fmla="*/ 39 w 1234"/>
              <a:gd name="T31" fmla="*/ 417 h 690"/>
              <a:gd name="T32" fmla="*/ 19 w 1234"/>
              <a:gd name="T33" fmla="*/ 458 h 690"/>
              <a:gd name="T34" fmla="*/ 0 w 1234"/>
              <a:gd name="T35" fmla="*/ 499 h 690"/>
              <a:gd name="T36" fmla="*/ 58 w 1234"/>
              <a:gd name="T37" fmla="*/ 524 h 690"/>
              <a:gd name="T38" fmla="*/ 63 w 1234"/>
              <a:gd name="T39" fmla="*/ 535 h 690"/>
              <a:gd name="T40" fmla="*/ 19 w 1234"/>
              <a:gd name="T41" fmla="*/ 561 h 690"/>
              <a:gd name="T42" fmla="*/ 17 w 1234"/>
              <a:gd name="T43" fmla="*/ 611 h 690"/>
              <a:gd name="T44" fmla="*/ 23 w 1234"/>
              <a:gd name="T45" fmla="*/ 644 h 690"/>
              <a:gd name="T46" fmla="*/ 60 w 1234"/>
              <a:gd name="T47" fmla="*/ 653 h 690"/>
              <a:gd name="T48" fmla="*/ 95 w 1234"/>
              <a:gd name="T49" fmla="*/ 631 h 690"/>
              <a:gd name="T50" fmla="*/ 133 w 1234"/>
              <a:gd name="T51" fmla="*/ 610 h 690"/>
              <a:gd name="T52" fmla="*/ 177 w 1234"/>
              <a:gd name="T53" fmla="*/ 638 h 690"/>
              <a:gd name="T54" fmla="*/ 247 w 1234"/>
              <a:gd name="T55" fmla="*/ 638 h 690"/>
              <a:gd name="T56" fmla="*/ 298 w 1234"/>
              <a:gd name="T57" fmla="*/ 642 h 690"/>
              <a:gd name="T58" fmla="*/ 370 w 1234"/>
              <a:gd name="T59" fmla="*/ 670 h 690"/>
              <a:gd name="T60" fmla="*/ 428 w 1234"/>
              <a:gd name="T61" fmla="*/ 674 h 690"/>
              <a:gd name="T62" fmla="*/ 495 w 1234"/>
              <a:gd name="T63" fmla="*/ 651 h 690"/>
              <a:gd name="T64" fmla="*/ 554 w 1234"/>
              <a:gd name="T65" fmla="*/ 669 h 690"/>
              <a:gd name="T66" fmla="*/ 712 w 1234"/>
              <a:gd name="T67" fmla="*/ 690 h 690"/>
              <a:gd name="T68" fmla="*/ 884 w 1234"/>
              <a:gd name="T69" fmla="*/ 684 h 690"/>
              <a:gd name="T70" fmla="*/ 1028 w 1234"/>
              <a:gd name="T71" fmla="*/ 663 h 690"/>
              <a:gd name="T72" fmla="*/ 1194 w 1234"/>
              <a:gd name="T73" fmla="*/ 588 h 690"/>
              <a:gd name="T74" fmla="*/ 1228 w 1234"/>
              <a:gd name="T75" fmla="*/ 542 h 690"/>
              <a:gd name="T76" fmla="*/ 1100 w 1234"/>
              <a:gd name="T77" fmla="*/ 530 h 690"/>
              <a:gd name="T78" fmla="*/ 964 w 1234"/>
              <a:gd name="T79" fmla="*/ 483 h 690"/>
              <a:gd name="T80" fmla="*/ 921 w 1234"/>
              <a:gd name="T81" fmla="*/ 383 h 690"/>
              <a:gd name="T82" fmla="*/ 902 w 1234"/>
              <a:gd name="T83" fmla="*/ 314 h 690"/>
              <a:gd name="T84" fmla="*/ 869 w 1234"/>
              <a:gd name="T85" fmla="*/ 348 h 690"/>
              <a:gd name="T86" fmla="*/ 806 w 1234"/>
              <a:gd name="T87" fmla="*/ 388 h 690"/>
              <a:gd name="T88" fmla="*/ 710 w 1234"/>
              <a:gd name="T89" fmla="*/ 452 h 690"/>
              <a:gd name="T90" fmla="*/ 701 w 1234"/>
              <a:gd name="T91" fmla="*/ 405 h 690"/>
              <a:gd name="T92" fmla="*/ 713 w 1234"/>
              <a:gd name="T93" fmla="*/ 364 h 690"/>
              <a:gd name="T94" fmla="*/ 710 w 1234"/>
              <a:gd name="T95" fmla="*/ 337 h 690"/>
              <a:gd name="T96" fmla="*/ 689 w 1234"/>
              <a:gd name="T97" fmla="*/ 287 h 690"/>
              <a:gd name="T98" fmla="*/ 636 w 1234"/>
              <a:gd name="T99" fmla="*/ 232 h 690"/>
              <a:gd name="T100" fmla="*/ 599 w 1234"/>
              <a:gd name="T101" fmla="*/ 161 h 690"/>
              <a:gd name="T102" fmla="*/ 585 w 1234"/>
              <a:gd name="T103" fmla="*/ 90 h 690"/>
              <a:gd name="T104" fmla="*/ 561 w 1234"/>
              <a:gd name="T105" fmla="*/ 66 h 690"/>
              <a:gd name="T106" fmla="*/ 570 w 1234"/>
              <a:gd name="T107" fmla="*/ 308 h 690"/>
              <a:gd name="T108" fmla="*/ 585 w 1234"/>
              <a:gd name="T109" fmla="*/ 331 h 690"/>
              <a:gd name="T110" fmla="*/ 617 w 1234"/>
              <a:gd name="T111" fmla="*/ 362 h 690"/>
              <a:gd name="T112" fmla="*/ 639 w 1234"/>
              <a:gd name="T113" fmla="*/ 436 h 690"/>
              <a:gd name="T114" fmla="*/ 511 w 1234"/>
              <a:gd name="T115" fmla="*/ 396 h 690"/>
              <a:gd name="T116" fmla="*/ 536 w 1234"/>
              <a:gd name="T117" fmla="*/ 368 h 690"/>
              <a:gd name="T118" fmla="*/ 569 w 1234"/>
              <a:gd name="T119" fmla="*/ 309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34" h="690">
                <a:moveTo>
                  <a:pt x="543" y="47"/>
                </a:moveTo>
                <a:lnTo>
                  <a:pt x="543" y="47"/>
                </a:lnTo>
                <a:lnTo>
                  <a:pt x="542" y="42"/>
                </a:lnTo>
                <a:lnTo>
                  <a:pt x="540" y="36"/>
                </a:lnTo>
                <a:lnTo>
                  <a:pt x="538" y="30"/>
                </a:lnTo>
                <a:lnTo>
                  <a:pt x="534" y="22"/>
                </a:lnTo>
                <a:lnTo>
                  <a:pt x="528" y="16"/>
                </a:lnTo>
                <a:lnTo>
                  <a:pt x="521" y="11"/>
                </a:lnTo>
                <a:lnTo>
                  <a:pt x="516" y="9"/>
                </a:lnTo>
                <a:lnTo>
                  <a:pt x="511" y="8"/>
                </a:lnTo>
                <a:lnTo>
                  <a:pt x="511" y="8"/>
                </a:lnTo>
                <a:lnTo>
                  <a:pt x="484" y="3"/>
                </a:lnTo>
                <a:lnTo>
                  <a:pt x="468" y="1"/>
                </a:lnTo>
                <a:lnTo>
                  <a:pt x="450" y="0"/>
                </a:lnTo>
                <a:lnTo>
                  <a:pt x="432" y="1"/>
                </a:lnTo>
                <a:lnTo>
                  <a:pt x="413" y="5"/>
                </a:lnTo>
                <a:lnTo>
                  <a:pt x="405" y="8"/>
                </a:lnTo>
                <a:lnTo>
                  <a:pt x="396" y="11"/>
                </a:lnTo>
                <a:lnTo>
                  <a:pt x="386" y="15"/>
                </a:lnTo>
                <a:lnTo>
                  <a:pt x="379" y="20"/>
                </a:lnTo>
                <a:lnTo>
                  <a:pt x="379" y="20"/>
                </a:lnTo>
                <a:lnTo>
                  <a:pt x="363" y="32"/>
                </a:lnTo>
                <a:lnTo>
                  <a:pt x="350" y="43"/>
                </a:lnTo>
                <a:lnTo>
                  <a:pt x="339" y="56"/>
                </a:lnTo>
                <a:lnTo>
                  <a:pt x="332" y="67"/>
                </a:lnTo>
                <a:lnTo>
                  <a:pt x="326" y="78"/>
                </a:lnTo>
                <a:lnTo>
                  <a:pt x="321" y="88"/>
                </a:lnTo>
                <a:lnTo>
                  <a:pt x="318" y="96"/>
                </a:lnTo>
                <a:lnTo>
                  <a:pt x="317" y="103"/>
                </a:lnTo>
                <a:lnTo>
                  <a:pt x="317" y="103"/>
                </a:lnTo>
                <a:lnTo>
                  <a:pt x="318" y="109"/>
                </a:lnTo>
                <a:lnTo>
                  <a:pt x="319" y="117"/>
                </a:lnTo>
                <a:lnTo>
                  <a:pt x="327" y="135"/>
                </a:lnTo>
                <a:lnTo>
                  <a:pt x="334" y="150"/>
                </a:lnTo>
                <a:lnTo>
                  <a:pt x="338" y="156"/>
                </a:lnTo>
                <a:lnTo>
                  <a:pt x="338" y="156"/>
                </a:lnTo>
                <a:lnTo>
                  <a:pt x="334" y="156"/>
                </a:lnTo>
                <a:lnTo>
                  <a:pt x="324" y="158"/>
                </a:lnTo>
                <a:lnTo>
                  <a:pt x="317" y="161"/>
                </a:lnTo>
                <a:lnTo>
                  <a:pt x="311" y="164"/>
                </a:lnTo>
                <a:lnTo>
                  <a:pt x="305" y="168"/>
                </a:lnTo>
                <a:lnTo>
                  <a:pt x="298" y="174"/>
                </a:lnTo>
                <a:lnTo>
                  <a:pt x="298" y="174"/>
                </a:lnTo>
                <a:lnTo>
                  <a:pt x="290" y="185"/>
                </a:lnTo>
                <a:lnTo>
                  <a:pt x="284" y="196"/>
                </a:lnTo>
                <a:lnTo>
                  <a:pt x="280" y="206"/>
                </a:lnTo>
                <a:lnTo>
                  <a:pt x="277" y="214"/>
                </a:lnTo>
                <a:lnTo>
                  <a:pt x="277" y="214"/>
                </a:lnTo>
                <a:lnTo>
                  <a:pt x="273" y="232"/>
                </a:lnTo>
                <a:lnTo>
                  <a:pt x="270" y="241"/>
                </a:lnTo>
                <a:lnTo>
                  <a:pt x="266" y="248"/>
                </a:lnTo>
                <a:lnTo>
                  <a:pt x="266" y="248"/>
                </a:lnTo>
                <a:lnTo>
                  <a:pt x="250" y="267"/>
                </a:lnTo>
                <a:lnTo>
                  <a:pt x="240" y="279"/>
                </a:lnTo>
                <a:lnTo>
                  <a:pt x="232" y="290"/>
                </a:lnTo>
                <a:lnTo>
                  <a:pt x="232" y="290"/>
                </a:lnTo>
                <a:lnTo>
                  <a:pt x="222" y="309"/>
                </a:lnTo>
                <a:lnTo>
                  <a:pt x="218" y="319"/>
                </a:lnTo>
                <a:lnTo>
                  <a:pt x="217" y="330"/>
                </a:lnTo>
                <a:lnTo>
                  <a:pt x="217" y="330"/>
                </a:lnTo>
                <a:lnTo>
                  <a:pt x="217" y="337"/>
                </a:lnTo>
                <a:lnTo>
                  <a:pt x="219" y="346"/>
                </a:lnTo>
                <a:lnTo>
                  <a:pt x="227" y="367"/>
                </a:lnTo>
                <a:lnTo>
                  <a:pt x="238" y="390"/>
                </a:lnTo>
                <a:lnTo>
                  <a:pt x="238" y="390"/>
                </a:lnTo>
                <a:lnTo>
                  <a:pt x="240" y="401"/>
                </a:lnTo>
                <a:lnTo>
                  <a:pt x="240" y="410"/>
                </a:lnTo>
                <a:lnTo>
                  <a:pt x="240" y="412"/>
                </a:lnTo>
                <a:lnTo>
                  <a:pt x="240" y="415"/>
                </a:lnTo>
                <a:lnTo>
                  <a:pt x="240" y="415"/>
                </a:lnTo>
                <a:lnTo>
                  <a:pt x="239" y="417"/>
                </a:lnTo>
                <a:lnTo>
                  <a:pt x="238" y="422"/>
                </a:lnTo>
                <a:lnTo>
                  <a:pt x="238" y="427"/>
                </a:lnTo>
                <a:lnTo>
                  <a:pt x="206" y="427"/>
                </a:lnTo>
                <a:lnTo>
                  <a:pt x="190" y="375"/>
                </a:lnTo>
                <a:lnTo>
                  <a:pt x="123" y="388"/>
                </a:lnTo>
                <a:lnTo>
                  <a:pt x="123" y="388"/>
                </a:lnTo>
                <a:lnTo>
                  <a:pt x="117" y="385"/>
                </a:lnTo>
                <a:lnTo>
                  <a:pt x="111" y="384"/>
                </a:lnTo>
                <a:lnTo>
                  <a:pt x="105" y="383"/>
                </a:lnTo>
                <a:lnTo>
                  <a:pt x="90" y="383"/>
                </a:lnTo>
                <a:lnTo>
                  <a:pt x="90" y="383"/>
                </a:lnTo>
                <a:lnTo>
                  <a:pt x="84" y="384"/>
                </a:lnTo>
                <a:lnTo>
                  <a:pt x="82" y="385"/>
                </a:lnTo>
                <a:lnTo>
                  <a:pt x="81" y="388"/>
                </a:lnTo>
                <a:lnTo>
                  <a:pt x="81" y="388"/>
                </a:lnTo>
                <a:lnTo>
                  <a:pt x="80" y="393"/>
                </a:lnTo>
                <a:lnTo>
                  <a:pt x="79" y="396"/>
                </a:lnTo>
                <a:lnTo>
                  <a:pt x="76" y="401"/>
                </a:lnTo>
                <a:lnTo>
                  <a:pt x="76" y="401"/>
                </a:lnTo>
                <a:lnTo>
                  <a:pt x="58" y="404"/>
                </a:lnTo>
                <a:lnTo>
                  <a:pt x="45" y="407"/>
                </a:lnTo>
                <a:lnTo>
                  <a:pt x="40" y="409"/>
                </a:lnTo>
                <a:lnTo>
                  <a:pt x="39" y="409"/>
                </a:lnTo>
                <a:lnTo>
                  <a:pt x="39" y="409"/>
                </a:lnTo>
                <a:lnTo>
                  <a:pt x="39" y="417"/>
                </a:lnTo>
                <a:lnTo>
                  <a:pt x="39" y="431"/>
                </a:lnTo>
                <a:lnTo>
                  <a:pt x="42" y="452"/>
                </a:lnTo>
                <a:lnTo>
                  <a:pt x="42" y="452"/>
                </a:lnTo>
                <a:lnTo>
                  <a:pt x="31" y="453"/>
                </a:lnTo>
                <a:lnTo>
                  <a:pt x="22" y="456"/>
                </a:lnTo>
                <a:lnTo>
                  <a:pt x="19" y="458"/>
                </a:lnTo>
                <a:lnTo>
                  <a:pt x="18" y="459"/>
                </a:lnTo>
                <a:lnTo>
                  <a:pt x="18" y="459"/>
                </a:lnTo>
                <a:lnTo>
                  <a:pt x="17" y="466"/>
                </a:lnTo>
                <a:lnTo>
                  <a:pt x="17" y="474"/>
                </a:lnTo>
                <a:lnTo>
                  <a:pt x="18" y="486"/>
                </a:lnTo>
                <a:lnTo>
                  <a:pt x="0" y="499"/>
                </a:lnTo>
                <a:lnTo>
                  <a:pt x="28" y="526"/>
                </a:lnTo>
                <a:lnTo>
                  <a:pt x="28" y="526"/>
                </a:lnTo>
                <a:lnTo>
                  <a:pt x="38" y="525"/>
                </a:lnTo>
                <a:lnTo>
                  <a:pt x="55" y="524"/>
                </a:lnTo>
                <a:lnTo>
                  <a:pt x="55" y="524"/>
                </a:lnTo>
                <a:lnTo>
                  <a:pt x="58" y="524"/>
                </a:lnTo>
                <a:lnTo>
                  <a:pt x="60" y="525"/>
                </a:lnTo>
                <a:lnTo>
                  <a:pt x="61" y="526"/>
                </a:lnTo>
                <a:lnTo>
                  <a:pt x="63" y="528"/>
                </a:lnTo>
                <a:lnTo>
                  <a:pt x="64" y="531"/>
                </a:lnTo>
                <a:lnTo>
                  <a:pt x="63" y="533"/>
                </a:lnTo>
                <a:lnTo>
                  <a:pt x="63" y="535"/>
                </a:lnTo>
                <a:lnTo>
                  <a:pt x="60" y="536"/>
                </a:lnTo>
                <a:lnTo>
                  <a:pt x="60" y="536"/>
                </a:lnTo>
                <a:lnTo>
                  <a:pt x="50" y="541"/>
                </a:lnTo>
                <a:lnTo>
                  <a:pt x="34" y="549"/>
                </a:lnTo>
                <a:lnTo>
                  <a:pt x="26" y="554"/>
                </a:lnTo>
                <a:lnTo>
                  <a:pt x="19" y="561"/>
                </a:lnTo>
                <a:lnTo>
                  <a:pt x="14" y="565"/>
                </a:lnTo>
                <a:lnTo>
                  <a:pt x="13" y="568"/>
                </a:lnTo>
                <a:lnTo>
                  <a:pt x="12" y="570"/>
                </a:lnTo>
                <a:lnTo>
                  <a:pt x="12" y="570"/>
                </a:lnTo>
                <a:lnTo>
                  <a:pt x="13" y="586"/>
                </a:lnTo>
                <a:lnTo>
                  <a:pt x="17" y="611"/>
                </a:lnTo>
                <a:lnTo>
                  <a:pt x="21" y="632"/>
                </a:lnTo>
                <a:lnTo>
                  <a:pt x="22" y="640"/>
                </a:lnTo>
                <a:lnTo>
                  <a:pt x="23" y="642"/>
                </a:lnTo>
                <a:lnTo>
                  <a:pt x="23" y="642"/>
                </a:lnTo>
                <a:lnTo>
                  <a:pt x="23" y="643"/>
                </a:lnTo>
                <a:lnTo>
                  <a:pt x="23" y="644"/>
                </a:lnTo>
                <a:lnTo>
                  <a:pt x="24" y="648"/>
                </a:lnTo>
                <a:lnTo>
                  <a:pt x="26" y="651"/>
                </a:lnTo>
                <a:lnTo>
                  <a:pt x="29" y="653"/>
                </a:lnTo>
                <a:lnTo>
                  <a:pt x="37" y="654"/>
                </a:lnTo>
                <a:lnTo>
                  <a:pt x="47" y="654"/>
                </a:lnTo>
                <a:lnTo>
                  <a:pt x="60" y="653"/>
                </a:lnTo>
                <a:lnTo>
                  <a:pt x="60" y="653"/>
                </a:lnTo>
                <a:lnTo>
                  <a:pt x="68" y="651"/>
                </a:lnTo>
                <a:lnTo>
                  <a:pt x="75" y="647"/>
                </a:lnTo>
                <a:lnTo>
                  <a:pt x="80" y="643"/>
                </a:lnTo>
                <a:lnTo>
                  <a:pt x="86" y="640"/>
                </a:lnTo>
                <a:lnTo>
                  <a:pt x="95" y="631"/>
                </a:lnTo>
                <a:lnTo>
                  <a:pt x="103" y="622"/>
                </a:lnTo>
                <a:lnTo>
                  <a:pt x="112" y="615"/>
                </a:lnTo>
                <a:lnTo>
                  <a:pt x="116" y="611"/>
                </a:lnTo>
                <a:lnTo>
                  <a:pt x="121" y="610"/>
                </a:lnTo>
                <a:lnTo>
                  <a:pt x="127" y="610"/>
                </a:lnTo>
                <a:lnTo>
                  <a:pt x="133" y="610"/>
                </a:lnTo>
                <a:lnTo>
                  <a:pt x="139" y="612"/>
                </a:lnTo>
                <a:lnTo>
                  <a:pt x="148" y="616"/>
                </a:lnTo>
                <a:lnTo>
                  <a:pt x="148" y="616"/>
                </a:lnTo>
                <a:lnTo>
                  <a:pt x="161" y="623"/>
                </a:lnTo>
                <a:lnTo>
                  <a:pt x="170" y="630"/>
                </a:lnTo>
                <a:lnTo>
                  <a:pt x="177" y="638"/>
                </a:lnTo>
                <a:lnTo>
                  <a:pt x="182" y="640"/>
                </a:lnTo>
                <a:lnTo>
                  <a:pt x="189" y="641"/>
                </a:lnTo>
                <a:lnTo>
                  <a:pt x="217" y="642"/>
                </a:lnTo>
                <a:lnTo>
                  <a:pt x="217" y="642"/>
                </a:lnTo>
                <a:lnTo>
                  <a:pt x="234" y="641"/>
                </a:lnTo>
                <a:lnTo>
                  <a:pt x="247" y="638"/>
                </a:lnTo>
                <a:lnTo>
                  <a:pt x="256" y="636"/>
                </a:lnTo>
                <a:lnTo>
                  <a:pt x="263" y="633"/>
                </a:lnTo>
                <a:lnTo>
                  <a:pt x="269" y="632"/>
                </a:lnTo>
                <a:lnTo>
                  <a:pt x="276" y="632"/>
                </a:lnTo>
                <a:lnTo>
                  <a:pt x="286" y="635"/>
                </a:lnTo>
                <a:lnTo>
                  <a:pt x="298" y="642"/>
                </a:lnTo>
                <a:lnTo>
                  <a:pt x="298" y="642"/>
                </a:lnTo>
                <a:lnTo>
                  <a:pt x="313" y="651"/>
                </a:lnTo>
                <a:lnTo>
                  <a:pt x="327" y="657"/>
                </a:lnTo>
                <a:lnTo>
                  <a:pt x="340" y="662"/>
                </a:lnTo>
                <a:lnTo>
                  <a:pt x="352" y="665"/>
                </a:lnTo>
                <a:lnTo>
                  <a:pt x="370" y="670"/>
                </a:lnTo>
                <a:lnTo>
                  <a:pt x="384" y="672"/>
                </a:lnTo>
                <a:lnTo>
                  <a:pt x="384" y="672"/>
                </a:lnTo>
                <a:lnTo>
                  <a:pt x="392" y="672"/>
                </a:lnTo>
                <a:lnTo>
                  <a:pt x="401" y="673"/>
                </a:lnTo>
                <a:lnTo>
                  <a:pt x="413" y="674"/>
                </a:lnTo>
                <a:lnTo>
                  <a:pt x="428" y="674"/>
                </a:lnTo>
                <a:lnTo>
                  <a:pt x="428" y="674"/>
                </a:lnTo>
                <a:lnTo>
                  <a:pt x="438" y="672"/>
                </a:lnTo>
                <a:lnTo>
                  <a:pt x="449" y="668"/>
                </a:lnTo>
                <a:lnTo>
                  <a:pt x="473" y="658"/>
                </a:lnTo>
                <a:lnTo>
                  <a:pt x="484" y="653"/>
                </a:lnTo>
                <a:lnTo>
                  <a:pt x="495" y="651"/>
                </a:lnTo>
                <a:lnTo>
                  <a:pt x="505" y="649"/>
                </a:lnTo>
                <a:lnTo>
                  <a:pt x="510" y="651"/>
                </a:lnTo>
                <a:lnTo>
                  <a:pt x="513" y="653"/>
                </a:lnTo>
                <a:lnTo>
                  <a:pt x="513" y="653"/>
                </a:lnTo>
                <a:lnTo>
                  <a:pt x="532" y="662"/>
                </a:lnTo>
                <a:lnTo>
                  <a:pt x="554" y="669"/>
                </a:lnTo>
                <a:lnTo>
                  <a:pt x="579" y="675"/>
                </a:lnTo>
                <a:lnTo>
                  <a:pt x="601" y="679"/>
                </a:lnTo>
                <a:lnTo>
                  <a:pt x="601" y="679"/>
                </a:lnTo>
                <a:lnTo>
                  <a:pt x="652" y="684"/>
                </a:lnTo>
                <a:lnTo>
                  <a:pt x="712" y="690"/>
                </a:lnTo>
                <a:lnTo>
                  <a:pt x="712" y="690"/>
                </a:lnTo>
                <a:lnTo>
                  <a:pt x="729" y="690"/>
                </a:lnTo>
                <a:lnTo>
                  <a:pt x="749" y="690"/>
                </a:lnTo>
                <a:lnTo>
                  <a:pt x="794" y="689"/>
                </a:lnTo>
                <a:lnTo>
                  <a:pt x="860" y="684"/>
                </a:lnTo>
                <a:lnTo>
                  <a:pt x="860" y="684"/>
                </a:lnTo>
                <a:lnTo>
                  <a:pt x="884" y="684"/>
                </a:lnTo>
                <a:lnTo>
                  <a:pt x="918" y="682"/>
                </a:lnTo>
                <a:lnTo>
                  <a:pt x="941" y="679"/>
                </a:lnTo>
                <a:lnTo>
                  <a:pt x="966" y="675"/>
                </a:lnTo>
                <a:lnTo>
                  <a:pt x="995" y="670"/>
                </a:lnTo>
                <a:lnTo>
                  <a:pt x="1028" y="663"/>
                </a:lnTo>
                <a:lnTo>
                  <a:pt x="1028" y="663"/>
                </a:lnTo>
                <a:lnTo>
                  <a:pt x="1044" y="658"/>
                </a:lnTo>
                <a:lnTo>
                  <a:pt x="1063" y="652"/>
                </a:lnTo>
                <a:lnTo>
                  <a:pt x="1099" y="638"/>
                </a:lnTo>
                <a:lnTo>
                  <a:pt x="1133" y="621"/>
                </a:lnTo>
                <a:lnTo>
                  <a:pt x="1165" y="604"/>
                </a:lnTo>
                <a:lnTo>
                  <a:pt x="1194" y="588"/>
                </a:lnTo>
                <a:lnTo>
                  <a:pt x="1216" y="574"/>
                </a:lnTo>
                <a:lnTo>
                  <a:pt x="1229" y="563"/>
                </a:lnTo>
                <a:lnTo>
                  <a:pt x="1233" y="559"/>
                </a:lnTo>
                <a:lnTo>
                  <a:pt x="1234" y="557"/>
                </a:lnTo>
                <a:lnTo>
                  <a:pt x="1234" y="557"/>
                </a:lnTo>
                <a:lnTo>
                  <a:pt x="1228" y="542"/>
                </a:lnTo>
                <a:lnTo>
                  <a:pt x="1223" y="535"/>
                </a:lnTo>
                <a:lnTo>
                  <a:pt x="1221" y="532"/>
                </a:lnTo>
                <a:lnTo>
                  <a:pt x="1218" y="531"/>
                </a:lnTo>
                <a:lnTo>
                  <a:pt x="1218" y="531"/>
                </a:lnTo>
                <a:lnTo>
                  <a:pt x="1179" y="530"/>
                </a:lnTo>
                <a:lnTo>
                  <a:pt x="1100" y="530"/>
                </a:lnTo>
                <a:lnTo>
                  <a:pt x="985" y="528"/>
                </a:lnTo>
                <a:lnTo>
                  <a:pt x="985" y="528"/>
                </a:lnTo>
                <a:lnTo>
                  <a:pt x="975" y="506"/>
                </a:lnTo>
                <a:lnTo>
                  <a:pt x="969" y="491"/>
                </a:lnTo>
                <a:lnTo>
                  <a:pt x="964" y="483"/>
                </a:lnTo>
                <a:lnTo>
                  <a:pt x="964" y="483"/>
                </a:lnTo>
                <a:lnTo>
                  <a:pt x="959" y="474"/>
                </a:lnTo>
                <a:lnTo>
                  <a:pt x="953" y="462"/>
                </a:lnTo>
                <a:lnTo>
                  <a:pt x="953" y="462"/>
                </a:lnTo>
                <a:lnTo>
                  <a:pt x="936" y="422"/>
                </a:lnTo>
                <a:lnTo>
                  <a:pt x="924" y="394"/>
                </a:lnTo>
                <a:lnTo>
                  <a:pt x="921" y="383"/>
                </a:lnTo>
                <a:lnTo>
                  <a:pt x="918" y="375"/>
                </a:lnTo>
                <a:lnTo>
                  <a:pt x="918" y="375"/>
                </a:lnTo>
                <a:lnTo>
                  <a:pt x="916" y="358"/>
                </a:lnTo>
                <a:lnTo>
                  <a:pt x="910" y="337"/>
                </a:lnTo>
                <a:lnTo>
                  <a:pt x="904" y="319"/>
                </a:lnTo>
                <a:lnTo>
                  <a:pt x="902" y="314"/>
                </a:lnTo>
                <a:lnTo>
                  <a:pt x="900" y="311"/>
                </a:lnTo>
                <a:lnTo>
                  <a:pt x="900" y="311"/>
                </a:lnTo>
                <a:lnTo>
                  <a:pt x="896" y="316"/>
                </a:lnTo>
                <a:lnTo>
                  <a:pt x="890" y="325"/>
                </a:lnTo>
                <a:lnTo>
                  <a:pt x="880" y="337"/>
                </a:lnTo>
                <a:lnTo>
                  <a:pt x="869" y="348"/>
                </a:lnTo>
                <a:lnTo>
                  <a:pt x="869" y="348"/>
                </a:lnTo>
                <a:lnTo>
                  <a:pt x="855" y="358"/>
                </a:lnTo>
                <a:lnTo>
                  <a:pt x="842" y="368"/>
                </a:lnTo>
                <a:lnTo>
                  <a:pt x="813" y="383"/>
                </a:lnTo>
                <a:lnTo>
                  <a:pt x="813" y="383"/>
                </a:lnTo>
                <a:lnTo>
                  <a:pt x="806" y="388"/>
                </a:lnTo>
                <a:lnTo>
                  <a:pt x="799" y="394"/>
                </a:lnTo>
                <a:lnTo>
                  <a:pt x="785" y="409"/>
                </a:lnTo>
                <a:lnTo>
                  <a:pt x="775" y="422"/>
                </a:lnTo>
                <a:lnTo>
                  <a:pt x="770" y="427"/>
                </a:lnTo>
                <a:lnTo>
                  <a:pt x="805" y="431"/>
                </a:lnTo>
                <a:lnTo>
                  <a:pt x="710" y="452"/>
                </a:lnTo>
                <a:lnTo>
                  <a:pt x="710" y="452"/>
                </a:lnTo>
                <a:lnTo>
                  <a:pt x="706" y="442"/>
                </a:lnTo>
                <a:lnTo>
                  <a:pt x="703" y="432"/>
                </a:lnTo>
                <a:lnTo>
                  <a:pt x="701" y="422"/>
                </a:lnTo>
                <a:lnTo>
                  <a:pt x="701" y="422"/>
                </a:lnTo>
                <a:lnTo>
                  <a:pt x="701" y="405"/>
                </a:lnTo>
                <a:lnTo>
                  <a:pt x="701" y="390"/>
                </a:lnTo>
                <a:lnTo>
                  <a:pt x="701" y="390"/>
                </a:lnTo>
                <a:lnTo>
                  <a:pt x="702" y="388"/>
                </a:lnTo>
                <a:lnTo>
                  <a:pt x="703" y="384"/>
                </a:lnTo>
                <a:lnTo>
                  <a:pt x="708" y="374"/>
                </a:lnTo>
                <a:lnTo>
                  <a:pt x="713" y="364"/>
                </a:lnTo>
                <a:lnTo>
                  <a:pt x="715" y="359"/>
                </a:lnTo>
                <a:lnTo>
                  <a:pt x="715" y="353"/>
                </a:lnTo>
                <a:lnTo>
                  <a:pt x="715" y="353"/>
                </a:lnTo>
                <a:lnTo>
                  <a:pt x="715" y="349"/>
                </a:lnTo>
                <a:lnTo>
                  <a:pt x="713" y="345"/>
                </a:lnTo>
                <a:lnTo>
                  <a:pt x="710" y="337"/>
                </a:lnTo>
                <a:lnTo>
                  <a:pt x="705" y="327"/>
                </a:lnTo>
                <a:lnTo>
                  <a:pt x="699" y="316"/>
                </a:lnTo>
                <a:lnTo>
                  <a:pt x="699" y="316"/>
                </a:lnTo>
                <a:lnTo>
                  <a:pt x="695" y="305"/>
                </a:lnTo>
                <a:lnTo>
                  <a:pt x="692" y="296"/>
                </a:lnTo>
                <a:lnTo>
                  <a:pt x="689" y="287"/>
                </a:lnTo>
                <a:lnTo>
                  <a:pt x="680" y="274"/>
                </a:lnTo>
                <a:lnTo>
                  <a:pt x="680" y="274"/>
                </a:lnTo>
                <a:lnTo>
                  <a:pt x="669" y="262"/>
                </a:lnTo>
                <a:lnTo>
                  <a:pt x="655" y="251"/>
                </a:lnTo>
                <a:lnTo>
                  <a:pt x="644" y="241"/>
                </a:lnTo>
                <a:lnTo>
                  <a:pt x="636" y="232"/>
                </a:lnTo>
                <a:lnTo>
                  <a:pt x="636" y="232"/>
                </a:lnTo>
                <a:lnTo>
                  <a:pt x="632" y="226"/>
                </a:lnTo>
                <a:lnTo>
                  <a:pt x="628" y="219"/>
                </a:lnTo>
                <a:lnTo>
                  <a:pt x="621" y="203"/>
                </a:lnTo>
                <a:lnTo>
                  <a:pt x="615" y="182"/>
                </a:lnTo>
                <a:lnTo>
                  <a:pt x="599" y="161"/>
                </a:lnTo>
                <a:lnTo>
                  <a:pt x="599" y="161"/>
                </a:lnTo>
                <a:lnTo>
                  <a:pt x="599" y="157"/>
                </a:lnTo>
                <a:lnTo>
                  <a:pt x="592" y="126"/>
                </a:lnTo>
                <a:lnTo>
                  <a:pt x="592" y="126"/>
                </a:lnTo>
                <a:lnTo>
                  <a:pt x="589" y="105"/>
                </a:lnTo>
                <a:lnTo>
                  <a:pt x="585" y="90"/>
                </a:lnTo>
                <a:lnTo>
                  <a:pt x="582" y="85"/>
                </a:lnTo>
                <a:lnTo>
                  <a:pt x="580" y="82"/>
                </a:lnTo>
                <a:lnTo>
                  <a:pt x="576" y="77"/>
                </a:lnTo>
                <a:lnTo>
                  <a:pt x="571" y="73"/>
                </a:lnTo>
                <a:lnTo>
                  <a:pt x="571" y="73"/>
                </a:lnTo>
                <a:lnTo>
                  <a:pt x="561" y="66"/>
                </a:lnTo>
                <a:lnTo>
                  <a:pt x="550" y="61"/>
                </a:lnTo>
                <a:lnTo>
                  <a:pt x="539" y="54"/>
                </a:lnTo>
                <a:lnTo>
                  <a:pt x="543" y="47"/>
                </a:lnTo>
                <a:close/>
                <a:moveTo>
                  <a:pt x="569" y="309"/>
                </a:moveTo>
                <a:lnTo>
                  <a:pt x="569" y="309"/>
                </a:lnTo>
                <a:lnTo>
                  <a:pt x="570" y="308"/>
                </a:lnTo>
                <a:lnTo>
                  <a:pt x="571" y="309"/>
                </a:lnTo>
                <a:lnTo>
                  <a:pt x="574" y="312"/>
                </a:lnTo>
                <a:lnTo>
                  <a:pt x="578" y="319"/>
                </a:lnTo>
                <a:lnTo>
                  <a:pt x="580" y="322"/>
                </a:lnTo>
                <a:lnTo>
                  <a:pt x="580" y="322"/>
                </a:lnTo>
                <a:lnTo>
                  <a:pt x="585" y="331"/>
                </a:lnTo>
                <a:lnTo>
                  <a:pt x="592" y="346"/>
                </a:lnTo>
                <a:lnTo>
                  <a:pt x="592" y="346"/>
                </a:lnTo>
                <a:lnTo>
                  <a:pt x="595" y="349"/>
                </a:lnTo>
                <a:lnTo>
                  <a:pt x="599" y="353"/>
                </a:lnTo>
                <a:lnTo>
                  <a:pt x="607" y="358"/>
                </a:lnTo>
                <a:lnTo>
                  <a:pt x="617" y="362"/>
                </a:lnTo>
                <a:lnTo>
                  <a:pt x="617" y="362"/>
                </a:lnTo>
                <a:lnTo>
                  <a:pt x="638" y="406"/>
                </a:lnTo>
                <a:lnTo>
                  <a:pt x="638" y="406"/>
                </a:lnTo>
                <a:lnTo>
                  <a:pt x="639" y="411"/>
                </a:lnTo>
                <a:lnTo>
                  <a:pt x="639" y="419"/>
                </a:lnTo>
                <a:lnTo>
                  <a:pt x="639" y="436"/>
                </a:lnTo>
                <a:lnTo>
                  <a:pt x="638" y="459"/>
                </a:lnTo>
                <a:lnTo>
                  <a:pt x="566" y="483"/>
                </a:lnTo>
                <a:lnTo>
                  <a:pt x="566" y="483"/>
                </a:lnTo>
                <a:lnTo>
                  <a:pt x="555" y="464"/>
                </a:lnTo>
                <a:lnTo>
                  <a:pt x="555" y="464"/>
                </a:lnTo>
                <a:lnTo>
                  <a:pt x="511" y="396"/>
                </a:lnTo>
                <a:lnTo>
                  <a:pt x="513" y="383"/>
                </a:lnTo>
                <a:lnTo>
                  <a:pt x="513" y="383"/>
                </a:lnTo>
                <a:lnTo>
                  <a:pt x="516" y="380"/>
                </a:lnTo>
                <a:lnTo>
                  <a:pt x="529" y="372"/>
                </a:lnTo>
                <a:lnTo>
                  <a:pt x="529" y="372"/>
                </a:lnTo>
                <a:lnTo>
                  <a:pt x="536" y="368"/>
                </a:lnTo>
                <a:lnTo>
                  <a:pt x="542" y="359"/>
                </a:lnTo>
                <a:lnTo>
                  <a:pt x="548" y="349"/>
                </a:lnTo>
                <a:lnTo>
                  <a:pt x="554" y="340"/>
                </a:lnTo>
                <a:lnTo>
                  <a:pt x="564" y="320"/>
                </a:lnTo>
                <a:lnTo>
                  <a:pt x="569" y="309"/>
                </a:lnTo>
                <a:lnTo>
                  <a:pt x="569" y="30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8">
            <a:extLst>
              <a:ext uri="{FF2B5EF4-FFF2-40B4-BE49-F238E27FC236}">
                <a16:creationId xmlns:a16="http://schemas.microsoft.com/office/drawing/2014/main" id="{A9C23D4B-1E67-4F6A-8401-9769BFCBF622}"/>
              </a:ext>
            </a:extLst>
          </p:cNvPr>
          <p:cNvSpPr>
            <a:spLocks/>
          </p:cNvSpPr>
          <p:nvPr/>
        </p:nvSpPr>
        <p:spPr bwMode="auto">
          <a:xfrm>
            <a:off x="7889637" y="3181794"/>
            <a:ext cx="1659174" cy="832155"/>
          </a:xfrm>
          <a:custGeom>
            <a:avLst/>
            <a:gdLst>
              <a:gd name="T0" fmla="*/ 348 w 1292"/>
              <a:gd name="T1" fmla="*/ 238 h 648"/>
              <a:gd name="T2" fmla="*/ 288 w 1292"/>
              <a:gd name="T3" fmla="*/ 241 h 648"/>
              <a:gd name="T4" fmla="*/ 258 w 1292"/>
              <a:gd name="T5" fmla="*/ 256 h 648"/>
              <a:gd name="T6" fmla="*/ 243 w 1292"/>
              <a:gd name="T7" fmla="*/ 277 h 648"/>
              <a:gd name="T8" fmla="*/ 214 w 1292"/>
              <a:gd name="T9" fmla="*/ 439 h 648"/>
              <a:gd name="T10" fmla="*/ 12 w 1292"/>
              <a:gd name="T11" fmla="*/ 484 h 648"/>
              <a:gd name="T12" fmla="*/ 0 w 1292"/>
              <a:gd name="T13" fmla="*/ 493 h 648"/>
              <a:gd name="T14" fmla="*/ 6 w 1292"/>
              <a:gd name="T15" fmla="*/ 523 h 648"/>
              <a:gd name="T16" fmla="*/ 5 w 1292"/>
              <a:gd name="T17" fmla="*/ 541 h 648"/>
              <a:gd name="T18" fmla="*/ 73 w 1292"/>
              <a:gd name="T19" fmla="*/ 583 h 648"/>
              <a:gd name="T20" fmla="*/ 159 w 1292"/>
              <a:gd name="T21" fmla="*/ 627 h 648"/>
              <a:gd name="T22" fmla="*/ 217 w 1292"/>
              <a:gd name="T23" fmla="*/ 641 h 648"/>
              <a:gd name="T24" fmla="*/ 376 w 1292"/>
              <a:gd name="T25" fmla="*/ 648 h 648"/>
              <a:gd name="T26" fmla="*/ 579 w 1292"/>
              <a:gd name="T27" fmla="*/ 631 h 648"/>
              <a:gd name="T28" fmla="*/ 693 w 1292"/>
              <a:gd name="T29" fmla="*/ 607 h 648"/>
              <a:gd name="T30" fmla="*/ 800 w 1292"/>
              <a:gd name="T31" fmla="*/ 593 h 648"/>
              <a:gd name="T32" fmla="*/ 881 w 1292"/>
              <a:gd name="T33" fmla="*/ 597 h 648"/>
              <a:gd name="T34" fmla="*/ 935 w 1292"/>
              <a:gd name="T35" fmla="*/ 602 h 648"/>
              <a:gd name="T36" fmla="*/ 1039 w 1292"/>
              <a:gd name="T37" fmla="*/ 583 h 648"/>
              <a:gd name="T38" fmla="*/ 1099 w 1292"/>
              <a:gd name="T39" fmla="*/ 584 h 648"/>
              <a:gd name="T40" fmla="*/ 1147 w 1292"/>
              <a:gd name="T41" fmla="*/ 573 h 648"/>
              <a:gd name="T42" fmla="*/ 1187 w 1292"/>
              <a:gd name="T43" fmla="*/ 539 h 648"/>
              <a:gd name="T44" fmla="*/ 1279 w 1292"/>
              <a:gd name="T45" fmla="*/ 431 h 648"/>
              <a:gd name="T46" fmla="*/ 1292 w 1292"/>
              <a:gd name="T47" fmla="*/ 406 h 648"/>
              <a:gd name="T48" fmla="*/ 1274 w 1292"/>
              <a:gd name="T49" fmla="*/ 402 h 648"/>
              <a:gd name="T50" fmla="*/ 1034 w 1292"/>
              <a:gd name="T51" fmla="*/ 400 h 648"/>
              <a:gd name="T52" fmla="*/ 999 w 1292"/>
              <a:gd name="T53" fmla="*/ 232 h 648"/>
              <a:gd name="T54" fmla="*/ 981 w 1292"/>
              <a:gd name="T55" fmla="*/ 214 h 648"/>
              <a:gd name="T56" fmla="*/ 916 w 1292"/>
              <a:gd name="T57" fmla="*/ 212 h 648"/>
              <a:gd name="T58" fmla="*/ 857 w 1292"/>
              <a:gd name="T59" fmla="*/ 211 h 648"/>
              <a:gd name="T60" fmla="*/ 829 w 1292"/>
              <a:gd name="T61" fmla="*/ 174 h 648"/>
              <a:gd name="T62" fmla="*/ 788 w 1292"/>
              <a:gd name="T63" fmla="*/ 142 h 648"/>
              <a:gd name="T64" fmla="*/ 787 w 1292"/>
              <a:gd name="T65" fmla="*/ 135 h 648"/>
              <a:gd name="T66" fmla="*/ 778 w 1292"/>
              <a:gd name="T67" fmla="*/ 91 h 648"/>
              <a:gd name="T68" fmla="*/ 752 w 1292"/>
              <a:gd name="T69" fmla="*/ 47 h 648"/>
              <a:gd name="T70" fmla="*/ 721 w 1292"/>
              <a:gd name="T71" fmla="*/ 19 h 648"/>
              <a:gd name="T72" fmla="*/ 673 w 1292"/>
              <a:gd name="T73" fmla="*/ 3 h 648"/>
              <a:gd name="T74" fmla="*/ 630 w 1292"/>
              <a:gd name="T75" fmla="*/ 0 h 648"/>
              <a:gd name="T76" fmla="*/ 569 w 1292"/>
              <a:gd name="T77" fmla="*/ 22 h 648"/>
              <a:gd name="T78" fmla="*/ 525 w 1292"/>
              <a:gd name="T79" fmla="*/ 59 h 648"/>
              <a:gd name="T80" fmla="*/ 510 w 1292"/>
              <a:gd name="T81" fmla="*/ 94 h 648"/>
              <a:gd name="T82" fmla="*/ 495 w 1292"/>
              <a:gd name="T83" fmla="*/ 74 h 648"/>
              <a:gd name="T84" fmla="*/ 482 w 1292"/>
              <a:gd name="T85" fmla="*/ 58 h 648"/>
              <a:gd name="T86" fmla="*/ 387 w 1292"/>
              <a:gd name="T87" fmla="*/ 84 h 648"/>
              <a:gd name="T88" fmla="*/ 345 w 1292"/>
              <a:gd name="T89" fmla="*/ 82 h 648"/>
              <a:gd name="T90" fmla="*/ 362 w 1292"/>
              <a:gd name="T91" fmla="*/ 207 h 648"/>
              <a:gd name="T92" fmla="*/ 389 w 1292"/>
              <a:gd name="T93" fmla="*/ 200 h 648"/>
              <a:gd name="T94" fmla="*/ 393 w 1292"/>
              <a:gd name="T95" fmla="*/ 211 h 648"/>
              <a:gd name="T96" fmla="*/ 396 w 1292"/>
              <a:gd name="T97" fmla="*/ 242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2" h="648">
                <a:moveTo>
                  <a:pt x="396" y="242"/>
                </a:moveTo>
                <a:lnTo>
                  <a:pt x="396" y="242"/>
                </a:lnTo>
                <a:lnTo>
                  <a:pt x="382" y="241"/>
                </a:lnTo>
                <a:lnTo>
                  <a:pt x="348" y="238"/>
                </a:lnTo>
                <a:lnTo>
                  <a:pt x="329" y="237"/>
                </a:lnTo>
                <a:lnTo>
                  <a:pt x="310" y="238"/>
                </a:lnTo>
                <a:lnTo>
                  <a:pt x="294" y="240"/>
                </a:lnTo>
                <a:lnTo>
                  <a:pt x="288" y="241"/>
                </a:lnTo>
                <a:lnTo>
                  <a:pt x="283" y="242"/>
                </a:lnTo>
                <a:lnTo>
                  <a:pt x="283" y="242"/>
                </a:lnTo>
                <a:lnTo>
                  <a:pt x="268" y="248"/>
                </a:lnTo>
                <a:lnTo>
                  <a:pt x="258" y="256"/>
                </a:lnTo>
                <a:lnTo>
                  <a:pt x="253" y="259"/>
                </a:lnTo>
                <a:lnTo>
                  <a:pt x="250" y="264"/>
                </a:lnTo>
                <a:lnTo>
                  <a:pt x="243" y="277"/>
                </a:lnTo>
                <a:lnTo>
                  <a:pt x="243" y="277"/>
                </a:lnTo>
                <a:lnTo>
                  <a:pt x="240" y="289"/>
                </a:lnTo>
                <a:lnTo>
                  <a:pt x="235" y="310"/>
                </a:lnTo>
                <a:lnTo>
                  <a:pt x="225" y="365"/>
                </a:lnTo>
                <a:lnTo>
                  <a:pt x="214" y="439"/>
                </a:lnTo>
                <a:lnTo>
                  <a:pt x="214" y="439"/>
                </a:lnTo>
                <a:lnTo>
                  <a:pt x="110" y="460"/>
                </a:lnTo>
                <a:lnTo>
                  <a:pt x="37" y="478"/>
                </a:lnTo>
                <a:lnTo>
                  <a:pt x="12" y="484"/>
                </a:lnTo>
                <a:lnTo>
                  <a:pt x="5" y="486"/>
                </a:lnTo>
                <a:lnTo>
                  <a:pt x="1" y="489"/>
                </a:lnTo>
                <a:lnTo>
                  <a:pt x="1" y="489"/>
                </a:lnTo>
                <a:lnTo>
                  <a:pt x="0" y="493"/>
                </a:lnTo>
                <a:lnTo>
                  <a:pt x="0" y="497"/>
                </a:lnTo>
                <a:lnTo>
                  <a:pt x="1" y="507"/>
                </a:lnTo>
                <a:lnTo>
                  <a:pt x="6" y="523"/>
                </a:lnTo>
                <a:lnTo>
                  <a:pt x="6" y="523"/>
                </a:lnTo>
                <a:lnTo>
                  <a:pt x="6" y="527"/>
                </a:lnTo>
                <a:lnTo>
                  <a:pt x="5" y="533"/>
                </a:lnTo>
                <a:lnTo>
                  <a:pt x="4" y="538"/>
                </a:lnTo>
                <a:lnTo>
                  <a:pt x="5" y="541"/>
                </a:lnTo>
                <a:lnTo>
                  <a:pt x="6" y="543"/>
                </a:lnTo>
                <a:lnTo>
                  <a:pt x="6" y="543"/>
                </a:lnTo>
                <a:lnTo>
                  <a:pt x="29" y="558"/>
                </a:lnTo>
                <a:lnTo>
                  <a:pt x="73" y="583"/>
                </a:lnTo>
                <a:lnTo>
                  <a:pt x="122" y="610"/>
                </a:lnTo>
                <a:lnTo>
                  <a:pt x="143" y="621"/>
                </a:lnTo>
                <a:lnTo>
                  <a:pt x="159" y="627"/>
                </a:lnTo>
                <a:lnTo>
                  <a:pt x="159" y="627"/>
                </a:lnTo>
                <a:lnTo>
                  <a:pt x="179" y="634"/>
                </a:lnTo>
                <a:lnTo>
                  <a:pt x="188" y="637"/>
                </a:lnTo>
                <a:lnTo>
                  <a:pt x="200" y="638"/>
                </a:lnTo>
                <a:lnTo>
                  <a:pt x="217" y="641"/>
                </a:lnTo>
                <a:lnTo>
                  <a:pt x="242" y="643"/>
                </a:lnTo>
                <a:lnTo>
                  <a:pt x="322" y="647"/>
                </a:lnTo>
                <a:lnTo>
                  <a:pt x="322" y="647"/>
                </a:lnTo>
                <a:lnTo>
                  <a:pt x="376" y="648"/>
                </a:lnTo>
                <a:lnTo>
                  <a:pt x="429" y="646"/>
                </a:lnTo>
                <a:lnTo>
                  <a:pt x="482" y="642"/>
                </a:lnTo>
                <a:lnTo>
                  <a:pt x="532" y="637"/>
                </a:lnTo>
                <a:lnTo>
                  <a:pt x="579" y="631"/>
                </a:lnTo>
                <a:lnTo>
                  <a:pt x="622" y="622"/>
                </a:lnTo>
                <a:lnTo>
                  <a:pt x="661" y="615"/>
                </a:lnTo>
                <a:lnTo>
                  <a:pt x="693" y="607"/>
                </a:lnTo>
                <a:lnTo>
                  <a:pt x="693" y="607"/>
                </a:lnTo>
                <a:lnTo>
                  <a:pt x="721" y="601"/>
                </a:lnTo>
                <a:lnTo>
                  <a:pt x="750" y="596"/>
                </a:lnTo>
                <a:lnTo>
                  <a:pt x="776" y="594"/>
                </a:lnTo>
                <a:lnTo>
                  <a:pt x="800" y="593"/>
                </a:lnTo>
                <a:lnTo>
                  <a:pt x="824" y="593"/>
                </a:lnTo>
                <a:lnTo>
                  <a:pt x="845" y="594"/>
                </a:lnTo>
                <a:lnTo>
                  <a:pt x="863" y="595"/>
                </a:lnTo>
                <a:lnTo>
                  <a:pt x="881" y="597"/>
                </a:lnTo>
                <a:lnTo>
                  <a:pt x="881" y="597"/>
                </a:lnTo>
                <a:lnTo>
                  <a:pt x="921" y="602"/>
                </a:lnTo>
                <a:lnTo>
                  <a:pt x="930" y="604"/>
                </a:lnTo>
                <a:lnTo>
                  <a:pt x="935" y="602"/>
                </a:lnTo>
                <a:lnTo>
                  <a:pt x="935" y="602"/>
                </a:lnTo>
                <a:lnTo>
                  <a:pt x="987" y="593"/>
                </a:lnTo>
                <a:lnTo>
                  <a:pt x="1020" y="585"/>
                </a:lnTo>
                <a:lnTo>
                  <a:pt x="1039" y="583"/>
                </a:lnTo>
                <a:lnTo>
                  <a:pt x="1039" y="583"/>
                </a:lnTo>
                <a:lnTo>
                  <a:pt x="1053" y="584"/>
                </a:lnTo>
                <a:lnTo>
                  <a:pt x="1082" y="585"/>
                </a:lnTo>
                <a:lnTo>
                  <a:pt x="1099" y="584"/>
                </a:lnTo>
                <a:lnTo>
                  <a:pt x="1116" y="581"/>
                </a:lnTo>
                <a:lnTo>
                  <a:pt x="1132" y="579"/>
                </a:lnTo>
                <a:lnTo>
                  <a:pt x="1140" y="576"/>
                </a:lnTo>
                <a:lnTo>
                  <a:pt x="1147" y="573"/>
                </a:lnTo>
                <a:lnTo>
                  <a:pt x="1147" y="573"/>
                </a:lnTo>
                <a:lnTo>
                  <a:pt x="1155" y="568"/>
                </a:lnTo>
                <a:lnTo>
                  <a:pt x="1165" y="560"/>
                </a:lnTo>
                <a:lnTo>
                  <a:pt x="1187" y="539"/>
                </a:lnTo>
                <a:lnTo>
                  <a:pt x="1213" y="514"/>
                </a:lnTo>
                <a:lnTo>
                  <a:pt x="1237" y="484"/>
                </a:lnTo>
                <a:lnTo>
                  <a:pt x="1262" y="456"/>
                </a:lnTo>
                <a:lnTo>
                  <a:pt x="1279" y="431"/>
                </a:lnTo>
                <a:lnTo>
                  <a:pt x="1287" y="421"/>
                </a:lnTo>
                <a:lnTo>
                  <a:pt x="1290" y="414"/>
                </a:lnTo>
                <a:lnTo>
                  <a:pt x="1292" y="407"/>
                </a:lnTo>
                <a:lnTo>
                  <a:pt x="1292" y="406"/>
                </a:lnTo>
                <a:lnTo>
                  <a:pt x="1290" y="405"/>
                </a:lnTo>
                <a:lnTo>
                  <a:pt x="1290" y="405"/>
                </a:lnTo>
                <a:lnTo>
                  <a:pt x="1284" y="404"/>
                </a:lnTo>
                <a:lnTo>
                  <a:pt x="1274" y="402"/>
                </a:lnTo>
                <a:lnTo>
                  <a:pt x="1244" y="401"/>
                </a:lnTo>
                <a:lnTo>
                  <a:pt x="1156" y="400"/>
                </a:lnTo>
                <a:lnTo>
                  <a:pt x="1034" y="400"/>
                </a:lnTo>
                <a:lnTo>
                  <a:pt x="1034" y="400"/>
                </a:lnTo>
                <a:lnTo>
                  <a:pt x="1019" y="320"/>
                </a:lnTo>
                <a:lnTo>
                  <a:pt x="1006" y="263"/>
                </a:lnTo>
                <a:lnTo>
                  <a:pt x="1002" y="242"/>
                </a:lnTo>
                <a:lnTo>
                  <a:pt x="999" y="232"/>
                </a:lnTo>
                <a:lnTo>
                  <a:pt x="999" y="232"/>
                </a:lnTo>
                <a:lnTo>
                  <a:pt x="994" y="225"/>
                </a:lnTo>
                <a:lnTo>
                  <a:pt x="988" y="219"/>
                </a:lnTo>
                <a:lnTo>
                  <a:pt x="981" y="214"/>
                </a:lnTo>
                <a:lnTo>
                  <a:pt x="978" y="212"/>
                </a:lnTo>
                <a:lnTo>
                  <a:pt x="974" y="212"/>
                </a:lnTo>
                <a:lnTo>
                  <a:pt x="974" y="212"/>
                </a:lnTo>
                <a:lnTo>
                  <a:pt x="916" y="212"/>
                </a:lnTo>
                <a:lnTo>
                  <a:pt x="879" y="214"/>
                </a:lnTo>
                <a:lnTo>
                  <a:pt x="861" y="212"/>
                </a:lnTo>
                <a:lnTo>
                  <a:pt x="861" y="212"/>
                </a:lnTo>
                <a:lnTo>
                  <a:pt x="857" y="211"/>
                </a:lnTo>
                <a:lnTo>
                  <a:pt x="852" y="206"/>
                </a:lnTo>
                <a:lnTo>
                  <a:pt x="836" y="183"/>
                </a:lnTo>
                <a:lnTo>
                  <a:pt x="836" y="183"/>
                </a:lnTo>
                <a:lnTo>
                  <a:pt x="829" y="174"/>
                </a:lnTo>
                <a:lnTo>
                  <a:pt x="821" y="165"/>
                </a:lnTo>
                <a:lnTo>
                  <a:pt x="811" y="158"/>
                </a:lnTo>
                <a:lnTo>
                  <a:pt x="803" y="151"/>
                </a:lnTo>
                <a:lnTo>
                  <a:pt x="788" y="142"/>
                </a:lnTo>
                <a:lnTo>
                  <a:pt x="782" y="138"/>
                </a:lnTo>
                <a:lnTo>
                  <a:pt x="782" y="138"/>
                </a:lnTo>
                <a:lnTo>
                  <a:pt x="784" y="137"/>
                </a:lnTo>
                <a:lnTo>
                  <a:pt x="787" y="135"/>
                </a:lnTo>
                <a:lnTo>
                  <a:pt x="789" y="130"/>
                </a:lnTo>
                <a:lnTo>
                  <a:pt x="788" y="121"/>
                </a:lnTo>
                <a:lnTo>
                  <a:pt x="785" y="109"/>
                </a:lnTo>
                <a:lnTo>
                  <a:pt x="778" y="91"/>
                </a:lnTo>
                <a:lnTo>
                  <a:pt x="767" y="69"/>
                </a:lnTo>
                <a:lnTo>
                  <a:pt x="767" y="69"/>
                </a:lnTo>
                <a:lnTo>
                  <a:pt x="760" y="57"/>
                </a:lnTo>
                <a:lnTo>
                  <a:pt x="752" y="47"/>
                </a:lnTo>
                <a:lnTo>
                  <a:pt x="745" y="38"/>
                </a:lnTo>
                <a:lnTo>
                  <a:pt x="737" y="30"/>
                </a:lnTo>
                <a:lnTo>
                  <a:pt x="730" y="24"/>
                </a:lnTo>
                <a:lnTo>
                  <a:pt x="721" y="19"/>
                </a:lnTo>
                <a:lnTo>
                  <a:pt x="714" y="14"/>
                </a:lnTo>
                <a:lnTo>
                  <a:pt x="705" y="10"/>
                </a:lnTo>
                <a:lnTo>
                  <a:pt x="689" y="5"/>
                </a:lnTo>
                <a:lnTo>
                  <a:pt x="673" y="3"/>
                </a:lnTo>
                <a:lnTo>
                  <a:pt x="656" y="1"/>
                </a:lnTo>
                <a:lnTo>
                  <a:pt x="639" y="0"/>
                </a:lnTo>
                <a:lnTo>
                  <a:pt x="639" y="0"/>
                </a:lnTo>
                <a:lnTo>
                  <a:pt x="630" y="0"/>
                </a:lnTo>
                <a:lnTo>
                  <a:pt x="621" y="1"/>
                </a:lnTo>
                <a:lnTo>
                  <a:pt x="603" y="6"/>
                </a:lnTo>
                <a:lnTo>
                  <a:pt x="585" y="12"/>
                </a:lnTo>
                <a:lnTo>
                  <a:pt x="569" y="22"/>
                </a:lnTo>
                <a:lnTo>
                  <a:pt x="553" y="31"/>
                </a:lnTo>
                <a:lnTo>
                  <a:pt x="541" y="42"/>
                </a:lnTo>
                <a:lnTo>
                  <a:pt x="531" y="51"/>
                </a:lnTo>
                <a:lnTo>
                  <a:pt x="525" y="59"/>
                </a:lnTo>
                <a:lnTo>
                  <a:pt x="525" y="59"/>
                </a:lnTo>
                <a:lnTo>
                  <a:pt x="517" y="73"/>
                </a:lnTo>
                <a:lnTo>
                  <a:pt x="514" y="84"/>
                </a:lnTo>
                <a:lnTo>
                  <a:pt x="510" y="94"/>
                </a:lnTo>
                <a:lnTo>
                  <a:pt x="510" y="94"/>
                </a:lnTo>
                <a:lnTo>
                  <a:pt x="504" y="88"/>
                </a:lnTo>
                <a:lnTo>
                  <a:pt x="499" y="80"/>
                </a:lnTo>
                <a:lnTo>
                  <a:pt x="495" y="74"/>
                </a:lnTo>
                <a:lnTo>
                  <a:pt x="495" y="74"/>
                </a:lnTo>
                <a:lnTo>
                  <a:pt x="493" y="70"/>
                </a:lnTo>
                <a:lnTo>
                  <a:pt x="490" y="67"/>
                </a:lnTo>
                <a:lnTo>
                  <a:pt x="482" y="58"/>
                </a:lnTo>
                <a:lnTo>
                  <a:pt x="471" y="49"/>
                </a:lnTo>
                <a:lnTo>
                  <a:pt x="421" y="49"/>
                </a:lnTo>
                <a:lnTo>
                  <a:pt x="406" y="74"/>
                </a:lnTo>
                <a:lnTo>
                  <a:pt x="387" y="84"/>
                </a:lnTo>
                <a:lnTo>
                  <a:pt x="352" y="64"/>
                </a:lnTo>
                <a:lnTo>
                  <a:pt x="352" y="64"/>
                </a:lnTo>
                <a:lnTo>
                  <a:pt x="347" y="72"/>
                </a:lnTo>
                <a:lnTo>
                  <a:pt x="345" y="82"/>
                </a:lnTo>
                <a:lnTo>
                  <a:pt x="342" y="94"/>
                </a:lnTo>
                <a:lnTo>
                  <a:pt x="342" y="94"/>
                </a:lnTo>
                <a:lnTo>
                  <a:pt x="337" y="163"/>
                </a:lnTo>
                <a:lnTo>
                  <a:pt x="362" y="207"/>
                </a:lnTo>
                <a:lnTo>
                  <a:pt x="377" y="188"/>
                </a:lnTo>
                <a:lnTo>
                  <a:pt x="377" y="188"/>
                </a:lnTo>
                <a:lnTo>
                  <a:pt x="384" y="194"/>
                </a:lnTo>
                <a:lnTo>
                  <a:pt x="389" y="200"/>
                </a:lnTo>
                <a:lnTo>
                  <a:pt x="390" y="204"/>
                </a:lnTo>
                <a:lnTo>
                  <a:pt x="392" y="207"/>
                </a:lnTo>
                <a:lnTo>
                  <a:pt x="392" y="207"/>
                </a:lnTo>
                <a:lnTo>
                  <a:pt x="393" y="211"/>
                </a:lnTo>
                <a:lnTo>
                  <a:pt x="394" y="214"/>
                </a:lnTo>
                <a:lnTo>
                  <a:pt x="399" y="219"/>
                </a:lnTo>
                <a:lnTo>
                  <a:pt x="406" y="222"/>
                </a:lnTo>
                <a:lnTo>
                  <a:pt x="396" y="24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3CCB994D-7177-47AD-8D0B-456DA62B01A4}"/>
              </a:ext>
            </a:extLst>
          </p:cNvPr>
          <p:cNvSpPr>
            <a:spLocks/>
          </p:cNvSpPr>
          <p:nvPr/>
        </p:nvSpPr>
        <p:spPr bwMode="auto">
          <a:xfrm>
            <a:off x="6062501" y="1436768"/>
            <a:ext cx="1670488" cy="557110"/>
          </a:xfrm>
          <a:custGeom>
            <a:avLst/>
            <a:gdLst>
              <a:gd name="T0" fmla="*/ 576 w 1988"/>
              <a:gd name="T1" fmla="*/ 89 h 663"/>
              <a:gd name="T2" fmla="*/ 535 w 1988"/>
              <a:gd name="T3" fmla="*/ 132 h 663"/>
              <a:gd name="T4" fmla="*/ 544 w 1988"/>
              <a:gd name="T5" fmla="*/ 159 h 663"/>
              <a:gd name="T6" fmla="*/ 586 w 1988"/>
              <a:gd name="T7" fmla="*/ 215 h 663"/>
              <a:gd name="T8" fmla="*/ 562 w 1988"/>
              <a:gd name="T9" fmla="*/ 263 h 663"/>
              <a:gd name="T10" fmla="*/ 547 w 1988"/>
              <a:gd name="T11" fmla="*/ 366 h 663"/>
              <a:gd name="T12" fmla="*/ 410 w 1988"/>
              <a:gd name="T13" fmla="*/ 511 h 663"/>
              <a:gd name="T14" fmla="*/ 304 w 1988"/>
              <a:gd name="T15" fmla="*/ 478 h 663"/>
              <a:gd name="T16" fmla="*/ 379 w 1988"/>
              <a:gd name="T17" fmla="*/ 446 h 663"/>
              <a:gd name="T18" fmla="*/ 384 w 1988"/>
              <a:gd name="T19" fmla="*/ 372 h 663"/>
              <a:gd name="T20" fmla="*/ 356 w 1988"/>
              <a:gd name="T21" fmla="*/ 356 h 663"/>
              <a:gd name="T22" fmla="*/ 265 w 1988"/>
              <a:gd name="T23" fmla="*/ 289 h 663"/>
              <a:gd name="T24" fmla="*/ 37 w 1988"/>
              <a:gd name="T25" fmla="*/ 375 h 663"/>
              <a:gd name="T26" fmla="*/ 7 w 1988"/>
              <a:gd name="T27" fmla="*/ 422 h 663"/>
              <a:gd name="T28" fmla="*/ 4 w 1988"/>
              <a:gd name="T29" fmla="*/ 462 h 663"/>
              <a:gd name="T30" fmla="*/ 16 w 1988"/>
              <a:gd name="T31" fmla="*/ 483 h 663"/>
              <a:gd name="T32" fmla="*/ 9 w 1988"/>
              <a:gd name="T33" fmla="*/ 517 h 663"/>
              <a:gd name="T34" fmla="*/ 56 w 1988"/>
              <a:gd name="T35" fmla="*/ 536 h 663"/>
              <a:gd name="T36" fmla="*/ 74 w 1988"/>
              <a:gd name="T37" fmla="*/ 541 h 663"/>
              <a:gd name="T38" fmla="*/ 81 w 1988"/>
              <a:gd name="T39" fmla="*/ 556 h 663"/>
              <a:gd name="T40" fmla="*/ 56 w 1988"/>
              <a:gd name="T41" fmla="*/ 565 h 663"/>
              <a:gd name="T42" fmla="*/ 37 w 1988"/>
              <a:gd name="T43" fmla="*/ 580 h 663"/>
              <a:gd name="T44" fmla="*/ 114 w 1988"/>
              <a:gd name="T45" fmla="*/ 643 h 663"/>
              <a:gd name="T46" fmla="*/ 176 w 1988"/>
              <a:gd name="T47" fmla="*/ 619 h 663"/>
              <a:gd name="T48" fmla="*/ 229 w 1988"/>
              <a:gd name="T49" fmla="*/ 642 h 663"/>
              <a:gd name="T50" fmla="*/ 282 w 1988"/>
              <a:gd name="T51" fmla="*/ 638 h 663"/>
              <a:gd name="T52" fmla="*/ 335 w 1988"/>
              <a:gd name="T53" fmla="*/ 626 h 663"/>
              <a:gd name="T54" fmla="*/ 387 w 1988"/>
              <a:gd name="T55" fmla="*/ 644 h 663"/>
              <a:gd name="T56" fmla="*/ 484 w 1988"/>
              <a:gd name="T57" fmla="*/ 632 h 663"/>
              <a:gd name="T58" fmla="*/ 526 w 1988"/>
              <a:gd name="T59" fmla="*/ 632 h 663"/>
              <a:gd name="T60" fmla="*/ 651 w 1988"/>
              <a:gd name="T61" fmla="*/ 647 h 663"/>
              <a:gd name="T62" fmla="*/ 736 w 1988"/>
              <a:gd name="T63" fmla="*/ 598 h 663"/>
              <a:gd name="T64" fmla="*/ 782 w 1988"/>
              <a:gd name="T65" fmla="*/ 604 h 663"/>
              <a:gd name="T66" fmla="*/ 886 w 1988"/>
              <a:gd name="T67" fmla="*/ 644 h 663"/>
              <a:gd name="T68" fmla="*/ 961 w 1988"/>
              <a:gd name="T69" fmla="*/ 610 h 663"/>
              <a:gd name="T70" fmla="*/ 961 w 1988"/>
              <a:gd name="T71" fmla="*/ 621 h 663"/>
              <a:gd name="T72" fmla="*/ 1030 w 1988"/>
              <a:gd name="T73" fmla="*/ 626 h 663"/>
              <a:gd name="T74" fmla="*/ 1097 w 1988"/>
              <a:gd name="T75" fmla="*/ 611 h 663"/>
              <a:gd name="T76" fmla="*/ 1191 w 1988"/>
              <a:gd name="T77" fmla="*/ 643 h 663"/>
              <a:gd name="T78" fmla="*/ 1286 w 1988"/>
              <a:gd name="T79" fmla="*/ 656 h 663"/>
              <a:gd name="T80" fmla="*/ 1345 w 1988"/>
              <a:gd name="T81" fmla="*/ 626 h 663"/>
              <a:gd name="T82" fmla="*/ 1431 w 1988"/>
              <a:gd name="T83" fmla="*/ 644 h 663"/>
              <a:gd name="T84" fmla="*/ 1518 w 1988"/>
              <a:gd name="T85" fmla="*/ 640 h 663"/>
              <a:gd name="T86" fmla="*/ 1962 w 1988"/>
              <a:gd name="T87" fmla="*/ 480 h 663"/>
              <a:gd name="T88" fmla="*/ 1985 w 1988"/>
              <a:gd name="T89" fmla="*/ 459 h 663"/>
              <a:gd name="T90" fmla="*/ 1815 w 1988"/>
              <a:gd name="T91" fmla="*/ 441 h 663"/>
              <a:gd name="T92" fmla="*/ 1635 w 1988"/>
              <a:gd name="T93" fmla="*/ 253 h 663"/>
              <a:gd name="T94" fmla="*/ 1562 w 1988"/>
              <a:gd name="T95" fmla="*/ 310 h 663"/>
              <a:gd name="T96" fmla="*/ 1524 w 1988"/>
              <a:gd name="T97" fmla="*/ 382 h 663"/>
              <a:gd name="T98" fmla="*/ 1630 w 1988"/>
              <a:gd name="T99" fmla="*/ 384 h 663"/>
              <a:gd name="T100" fmla="*/ 1534 w 1988"/>
              <a:gd name="T101" fmla="*/ 446 h 663"/>
              <a:gd name="T102" fmla="*/ 1351 w 1988"/>
              <a:gd name="T103" fmla="*/ 364 h 663"/>
              <a:gd name="T104" fmla="*/ 1228 w 1988"/>
              <a:gd name="T105" fmla="*/ 354 h 663"/>
              <a:gd name="T106" fmla="*/ 1150 w 1988"/>
              <a:gd name="T107" fmla="*/ 328 h 663"/>
              <a:gd name="T108" fmla="*/ 991 w 1988"/>
              <a:gd name="T109" fmla="*/ 307 h 663"/>
              <a:gd name="T110" fmla="*/ 934 w 1988"/>
              <a:gd name="T111" fmla="*/ 279 h 663"/>
              <a:gd name="T112" fmla="*/ 897 w 1988"/>
              <a:gd name="T113" fmla="*/ 249 h 663"/>
              <a:gd name="T114" fmla="*/ 852 w 1988"/>
              <a:gd name="T115" fmla="*/ 146 h 663"/>
              <a:gd name="T116" fmla="*/ 834 w 1988"/>
              <a:gd name="T117" fmla="*/ 42 h 663"/>
              <a:gd name="T118" fmla="*/ 765 w 1988"/>
              <a:gd name="T119" fmla="*/ 3 h 663"/>
              <a:gd name="T120" fmla="*/ 691 w 1988"/>
              <a:gd name="T121" fmla="*/ 14 h 663"/>
              <a:gd name="T122" fmla="*/ 659 w 1988"/>
              <a:gd name="T123" fmla="*/ 75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88" h="663">
                <a:moveTo>
                  <a:pt x="659" y="75"/>
                </a:moveTo>
                <a:lnTo>
                  <a:pt x="659" y="75"/>
                </a:lnTo>
                <a:lnTo>
                  <a:pt x="642" y="77"/>
                </a:lnTo>
                <a:lnTo>
                  <a:pt x="625" y="78"/>
                </a:lnTo>
                <a:lnTo>
                  <a:pt x="605" y="82"/>
                </a:lnTo>
                <a:lnTo>
                  <a:pt x="586" y="87"/>
                </a:lnTo>
                <a:lnTo>
                  <a:pt x="576" y="89"/>
                </a:lnTo>
                <a:lnTo>
                  <a:pt x="567" y="93"/>
                </a:lnTo>
                <a:lnTo>
                  <a:pt x="559" y="96"/>
                </a:lnTo>
                <a:lnTo>
                  <a:pt x="552" y="101"/>
                </a:lnTo>
                <a:lnTo>
                  <a:pt x="546" y="106"/>
                </a:lnTo>
                <a:lnTo>
                  <a:pt x="544" y="112"/>
                </a:lnTo>
                <a:lnTo>
                  <a:pt x="544" y="112"/>
                </a:lnTo>
                <a:lnTo>
                  <a:pt x="535" y="132"/>
                </a:lnTo>
                <a:lnTo>
                  <a:pt x="531" y="138"/>
                </a:lnTo>
                <a:lnTo>
                  <a:pt x="530" y="143"/>
                </a:lnTo>
                <a:lnTo>
                  <a:pt x="530" y="148"/>
                </a:lnTo>
                <a:lnTo>
                  <a:pt x="533" y="152"/>
                </a:lnTo>
                <a:lnTo>
                  <a:pt x="536" y="156"/>
                </a:lnTo>
                <a:lnTo>
                  <a:pt x="544" y="159"/>
                </a:lnTo>
                <a:lnTo>
                  <a:pt x="544" y="159"/>
                </a:lnTo>
                <a:lnTo>
                  <a:pt x="562" y="173"/>
                </a:lnTo>
                <a:lnTo>
                  <a:pt x="582" y="188"/>
                </a:lnTo>
                <a:lnTo>
                  <a:pt x="604" y="206"/>
                </a:lnTo>
                <a:lnTo>
                  <a:pt x="604" y="206"/>
                </a:lnTo>
                <a:lnTo>
                  <a:pt x="598" y="208"/>
                </a:lnTo>
                <a:lnTo>
                  <a:pt x="592" y="210"/>
                </a:lnTo>
                <a:lnTo>
                  <a:pt x="586" y="215"/>
                </a:lnTo>
                <a:lnTo>
                  <a:pt x="578" y="222"/>
                </a:lnTo>
                <a:lnTo>
                  <a:pt x="571" y="232"/>
                </a:lnTo>
                <a:lnTo>
                  <a:pt x="568" y="238"/>
                </a:lnTo>
                <a:lnTo>
                  <a:pt x="566" y="246"/>
                </a:lnTo>
                <a:lnTo>
                  <a:pt x="563" y="253"/>
                </a:lnTo>
                <a:lnTo>
                  <a:pt x="562" y="263"/>
                </a:lnTo>
                <a:lnTo>
                  <a:pt x="562" y="263"/>
                </a:lnTo>
                <a:lnTo>
                  <a:pt x="559" y="296"/>
                </a:lnTo>
                <a:lnTo>
                  <a:pt x="557" y="321"/>
                </a:lnTo>
                <a:lnTo>
                  <a:pt x="557" y="340"/>
                </a:lnTo>
                <a:lnTo>
                  <a:pt x="557" y="347"/>
                </a:lnTo>
                <a:lnTo>
                  <a:pt x="557" y="347"/>
                </a:lnTo>
                <a:lnTo>
                  <a:pt x="555" y="351"/>
                </a:lnTo>
                <a:lnTo>
                  <a:pt x="547" y="366"/>
                </a:lnTo>
                <a:lnTo>
                  <a:pt x="547" y="366"/>
                </a:lnTo>
                <a:lnTo>
                  <a:pt x="518" y="452"/>
                </a:lnTo>
                <a:lnTo>
                  <a:pt x="492" y="530"/>
                </a:lnTo>
                <a:lnTo>
                  <a:pt x="435" y="536"/>
                </a:lnTo>
                <a:lnTo>
                  <a:pt x="421" y="511"/>
                </a:lnTo>
                <a:lnTo>
                  <a:pt x="421" y="511"/>
                </a:lnTo>
                <a:lnTo>
                  <a:pt x="410" y="511"/>
                </a:lnTo>
                <a:lnTo>
                  <a:pt x="389" y="511"/>
                </a:lnTo>
                <a:lnTo>
                  <a:pt x="389" y="511"/>
                </a:lnTo>
                <a:lnTo>
                  <a:pt x="371" y="507"/>
                </a:lnTo>
                <a:lnTo>
                  <a:pt x="344" y="501"/>
                </a:lnTo>
                <a:lnTo>
                  <a:pt x="309" y="491"/>
                </a:lnTo>
                <a:lnTo>
                  <a:pt x="304" y="478"/>
                </a:lnTo>
                <a:lnTo>
                  <a:pt x="304" y="478"/>
                </a:lnTo>
                <a:lnTo>
                  <a:pt x="314" y="475"/>
                </a:lnTo>
                <a:lnTo>
                  <a:pt x="337" y="468"/>
                </a:lnTo>
                <a:lnTo>
                  <a:pt x="351" y="463"/>
                </a:lnTo>
                <a:lnTo>
                  <a:pt x="362" y="458"/>
                </a:lnTo>
                <a:lnTo>
                  <a:pt x="373" y="452"/>
                </a:lnTo>
                <a:lnTo>
                  <a:pt x="377" y="448"/>
                </a:lnTo>
                <a:lnTo>
                  <a:pt x="379" y="446"/>
                </a:lnTo>
                <a:lnTo>
                  <a:pt x="379" y="446"/>
                </a:lnTo>
                <a:lnTo>
                  <a:pt x="382" y="441"/>
                </a:lnTo>
                <a:lnTo>
                  <a:pt x="383" y="436"/>
                </a:lnTo>
                <a:lnTo>
                  <a:pt x="386" y="425"/>
                </a:lnTo>
                <a:lnTo>
                  <a:pt x="386" y="411"/>
                </a:lnTo>
                <a:lnTo>
                  <a:pt x="386" y="396"/>
                </a:lnTo>
                <a:lnTo>
                  <a:pt x="384" y="372"/>
                </a:lnTo>
                <a:lnTo>
                  <a:pt x="384" y="361"/>
                </a:lnTo>
                <a:lnTo>
                  <a:pt x="384" y="361"/>
                </a:lnTo>
                <a:lnTo>
                  <a:pt x="383" y="361"/>
                </a:lnTo>
                <a:lnTo>
                  <a:pt x="378" y="358"/>
                </a:lnTo>
                <a:lnTo>
                  <a:pt x="370" y="357"/>
                </a:lnTo>
                <a:lnTo>
                  <a:pt x="356" y="356"/>
                </a:lnTo>
                <a:lnTo>
                  <a:pt x="356" y="356"/>
                </a:lnTo>
                <a:lnTo>
                  <a:pt x="337" y="358"/>
                </a:lnTo>
                <a:lnTo>
                  <a:pt x="320" y="362"/>
                </a:lnTo>
                <a:lnTo>
                  <a:pt x="302" y="366"/>
                </a:lnTo>
                <a:lnTo>
                  <a:pt x="307" y="333"/>
                </a:lnTo>
                <a:lnTo>
                  <a:pt x="286" y="328"/>
                </a:lnTo>
                <a:lnTo>
                  <a:pt x="267" y="331"/>
                </a:lnTo>
                <a:lnTo>
                  <a:pt x="265" y="289"/>
                </a:lnTo>
                <a:lnTo>
                  <a:pt x="244" y="300"/>
                </a:lnTo>
                <a:lnTo>
                  <a:pt x="230" y="298"/>
                </a:lnTo>
                <a:lnTo>
                  <a:pt x="163" y="298"/>
                </a:lnTo>
                <a:lnTo>
                  <a:pt x="163" y="251"/>
                </a:lnTo>
                <a:lnTo>
                  <a:pt x="12" y="267"/>
                </a:lnTo>
                <a:lnTo>
                  <a:pt x="12" y="379"/>
                </a:lnTo>
                <a:lnTo>
                  <a:pt x="37" y="375"/>
                </a:lnTo>
                <a:lnTo>
                  <a:pt x="37" y="399"/>
                </a:lnTo>
                <a:lnTo>
                  <a:pt x="37" y="399"/>
                </a:lnTo>
                <a:lnTo>
                  <a:pt x="24" y="406"/>
                </a:lnTo>
                <a:lnTo>
                  <a:pt x="14" y="414"/>
                </a:lnTo>
                <a:lnTo>
                  <a:pt x="10" y="417"/>
                </a:lnTo>
                <a:lnTo>
                  <a:pt x="7" y="422"/>
                </a:lnTo>
                <a:lnTo>
                  <a:pt x="7" y="422"/>
                </a:lnTo>
                <a:lnTo>
                  <a:pt x="4" y="430"/>
                </a:lnTo>
                <a:lnTo>
                  <a:pt x="2" y="438"/>
                </a:lnTo>
                <a:lnTo>
                  <a:pt x="0" y="447"/>
                </a:lnTo>
                <a:lnTo>
                  <a:pt x="0" y="452"/>
                </a:lnTo>
                <a:lnTo>
                  <a:pt x="3" y="457"/>
                </a:lnTo>
                <a:lnTo>
                  <a:pt x="3" y="457"/>
                </a:lnTo>
                <a:lnTo>
                  <a:pt x="4" y="462"/>
                </a:lnTo>
                <a:lnTo>
                  <a:pt x="7" y="465"/>
                </a:lnTo>
                <a:lnTo>
                  <a:pt x="13" y="470"/>
                </a:lnTo>
                <a:lnTo>
                  <a:pt x="15" y="473"/>
                </a:lnTo>
                <a:lnTo>
                  <a:pt x="16" y="475"/>
                </a:lnTo>
                <a:lnTo>
                  <a:pt x="18" y="479"/>
                </a:lnTo>
                <a:lnTo>
                  <a:pt x="16" y="483"/>
                </a:lnTo>
                <a:lnTo>
                  <a:pt x="16" y="483"/>
                </a:lnTo>
                <a:lnTo>
                  <a:pt x="12" y="491"/>
                </a:lnTo>
                <a:lnTo>
                  <a:pt x="8" y="500"/>
                </a:lnTo>
                <a:lnTo>
                  <a:pt x="5" y="504"/>
                </a:lnTo>
                <a:lnTo>
                  <a:pt x="5" y="509"/>
                </a:lnTo>
                <a:lnTo>
                  <a:pt x="7" y="514"/>
                </a:lnTo>
                <a:lnTo>
                  <a:pt x="9" y="517"/>
                </a:lnTo>
                <a:lnTo>
                  <a:pt x="9" y="517"/>
                </a:lnTo>
                <a:lnTo>
                  <a:pt x="14" y="522"/>
                </a:lnTo>
                <a:lnTo>
                  <a:pt x="20" y="526"/>
                </a:lnTo>
                <a:lnTo>
                  <a:pt x="28" y="531"/>
                </a:lnTo>
                <a:lnTo>
                  <a:pt x="35" y="533"/>
                </a:lnTo>
                <a:lnTo>
                  <a:pt x="49" y="537"/>
                </a:lnTo>
                <a:lnTo>
                  <a:pt x="54" y="537"/>
                </a:lnTo>
                <a:lnTo>
                  <a:pt x="56" y="536"/>
                </a:lnTo>
                <a:lnTo>
                  <a:pt x="56" y="536"/>
                </a:lnTo>
                <a:lnTo>
                  <a:pt x="58" y="535"/>
                </a:lnTo>
                <a:lnTo>
                  <a:pt x="61" y="535"/>
                </a:lnTo>
                <a:lnTo>
                  <a:pt x="67" y="535"/>
                </a:lnTo>
                <a:lnTo>
                  <a:pt x="70" y="536"/>
                </a:lnTo>
                <a:lnTo>
                  <a:pt x="72" y="538"/>
                </a:lnTo>
                <a:lnTo>
                  <a:pt x="74" y="541"/>
                </a:lnTo>
                <a:lnTo>
                  <a:pt x="74" y="543"/>
                </a:lnTo>
                <a:lnTo>
                  <a:pt x="74" y="543"/>
                </a:lnTo>
                <a:lnTo>
                  <a:pt x="76" y="546"/>
                </a:lnTo>
                <a:lnTo>
                  <a:pt x="77" y="548"/>
                </a:lnTo>
                <a:lnTo>
                  <a:pt x="79" y="552"/>
                </a:lnTo>
                <a:lnTo>
                  <a:pt x="81" y="553"/>
                </a:lnTo>
                <a:lnTo>
                  <a:pt x="81" y="556"/>
                </a:lnTo>
                <a:lnTo>
                  <a:pt x="79" y="557"/>
                </a:lnTo>
                <a:lnTo>
                  <a:pt x="77" y="559"/>
                </a:lnTo>
                <a:lnTo>
                  <a:pt x="77" y="559"/>
                </a:lnTo>
                <a:lnTo>
                  <a:pt x="74" y="562"/>
                </a:lnTo>
                <a:lnTo>
                  <a:pt x="71" y="564"/>
                </a:lnTo>
                <a:lnTo>
                  <a:pt x="63" y="565"/>
                </a:lnTo>
                <a:lnTo>
                  <a:pt x="56" y="565"/>
                </a:lnTo>
                <a:lnTo>
                  <a:pt x="50" y="567"/>
                </a:lnTo>
                <a:lnTo>
                  <a:pt x="50" y="567"/>
                </a:lnTo>
                <a:lnTo>
                  <a:pt x="44" y="569"/>
                </a:lnTo>
                <a:lnTo>
                  <a:pt x="39" y="574"/>
                </a:lnTo>
                <a:lnTo>
                  <a:pt x="36" y="578"/>
                </a:lnTo>
                <a:lnTo>
                  <a:pt x="36" y="580"/>
                </a:lnTo>
                <a:lnTo>
                  <a:pt x="37" y="580"/>
                </a:lnTo>
                <a:lnTo>
                  <a:pt x="37" y="580"/>
                </a:lnTo>
                <a:lnTo>
                  <a:pt x="60" y="586"/>
                </a:lnTo>
                <a:lnTo>
                  <a:pt x="77" y="590"/>
                </a:lnTo>
                <a:lnTo>
                  <a:pt x="95" y="647"/>
                </a:lnTo>
                <a:lnTo>
                  <a:pt x="95" y="647"/>
                </a:lnTo>
                <a:lnTo>
                  <a:pt x="102" y="646"/>
                </a:lnTo>
                <a:lnTo>
                  <a:pt x="114" y="643"/>
                </a:lnTo>
                <a:lnTo>
                  <a:pt x="133" y="640"/>
                </a:lnTo>
                <a:lnTo>
                  <a:pt x="141" y="636"/>
                </a:lnTo>
                <a:lnTo>
                  <a:pt x="150" y="632"/>
                </a:lnTo>
                <a:lnTo>
                  <a:pt x="150" y="632"/>
                </a:lnTo>
                <a:lnTo>
                  <a:pt x="165" y="625"/>
                </a:lnTo>
                <a:lnTo>
                  <a:pt x="171" y="621"/>
                </a:lnTo>
                <a:lnTo>
                  <a:pt x="176" y="619"/>
                </a:lnTo>
                <a:lnTo>
                  <a:pt x="182" y="617"/>
                </a:lnTo>
                <a:lnTo>
                  <a:pt x="188" y="617"/>
                </a:lnTo>
                <a:lnTo>
                  <a:pt x="194" y="619"/>
                </a:lnTo>
                <a:lnTo>
                  <a:pt x="202" y="623"/>
                </a:lnTo>
                <a:lnTo>
                  <a:pt x="202" y="623"/>
                </a:lnTo>
                <a:lnTo>
                  <a:pt x="215" y="633"/>
                </a:lnTo>
                <a:lnTo>
                  <a:pt x="229" y="642"/>
                </a:lnTo>
                <a:lnTo>
                  <a:pt x="236" y="646"/>
                </a:lnTo>
                <a:lnTo>
                  <a:pt x="244" y="648"/>
                </a:lnTo>
                <a:lnTo>
                  <a:pt x="252" y="648"/>
                </a:lnTo>
                <a:lnTo>
                  <a:pt x="262" y="647"/>
                </a:lnTo>
                <a:lnTo>
                  <a:pt x="262" y="647"/>
                </a:lnTo>
                <a:lnTo>
                  <a:pt x="273" y="643"/>
                </a:lnTo>
                <a:lnTo>
                  <a:pt x="282" y="638"/>
                </a:lnTo>
                <a:lnTo>
                  <a:pt x="300" y="628"/>
                </a:lnTo>
                <a:lnTo>
                  <a:pt x="309" y="625"/>
                </a:lnTo>
                <a:lnTo>
                  <a:pt x="317" y="622"/>
                </a:lnTo>
                <a:lnTo>
                  <a:pt x="326" y="622"/>
                </a:lnTo>
                <a:lnTo>
                  <a:pt x="330" y="623"/>
                </a:lnTo>
                <a:lnTo>
                  <a:pt x="335" y="626"/>
                </a:lnTo>
                <a:lnTo>
                  <a:pt x="335" y="626"/>
                </a:lnTo>
                <a:lnTo>
                  <a:pt x="342" y="630"/>
                </a:lnTo>
                <a:lnTo>
                  <a:pt x="349" y="633"/>
                </a:lnTo>
                <a:lnTo>
                  <a:pt x="356" y="640"/>
                </a:lnTo>
                <a:lnTo>
                  <a:pt x="361" y="642"/>
                </a:lnTo>
                <a:lnTo>
                  <a:pt x="367" y="643"/>
                </a:lnTo>
                <a:lnTo>
                  <a:pt x="375" y="643"/>
                </a:lnTo>
                <a:lnTo>
                  <a:pt x="387" y="644"/>
                </a:lnTo>
                <a:lnTo>
                  <a:pt x="387" y="644"/>
                </a:lnTo>
                <a:lnTo>
                  <a:pt x="413" y="643"/>
                </a:lnTo>
                <a:lnTo>
                  <a:pt x="438" y="641"/>
                </a:lnTo>
                <a:lnTo>
                  <a:pt x="460" y="638"/>
                </a:lnTo>
                <a:lnTo>
                  <a:pt x="478" y="635"/>
                </a:lnTo>
                <a:lnTo>
                  <a:pt x="478" y="635"/>
                </a:lnTo>
                <a:lnTo>
                  <a:pt x="484" y="632"/>
                </a:lnTo>
                <a:lnTo>
                  <a:pt x="489" y="630"/>
                </a:lnTo>
                <a:lnTo>
                  <a:pt x="496" y="626"/>
                </a:lnTo>
                <a:lnTo>
                  <a:pt x="499" y="625"/>
                </a:lnTo>
                <a:lnTo>
                  <a:pt x="505" y="625"/>
                </a:lnTo>
                <a:lnTo>
                  <a:pt x="514" y="627"/>
                </a:lnTo>
                <a:lnTo>
                  <a:pt x="526" y="632"/>
                </a:lnTo>
                <a:lnTo>
                  <a:pt x="526" y="632"/>
                </a:lnTo>
                <a:lnTo>
                  <a:pt x="555" y="644"/>
                </a:lnTo>
                <a:lnTo>
                  <a:pt x="567" y="648"/>
                </a:lnTo>
                <a:lnTo>
                  <a:pt x="581" y="652"/>
                </a:lnTo>
                <a:lnTo>
                  <a:pt x="596" y="654"/>
                </a:lnTo>
                <a:lnTo>
                  <a:pt x="612" y="654"/>
                </a:lnTo>
                <a:lnTo>
                  <a:pt x="630" y="652"/>
                </a:lnTo>
                <a:lnTo>
                  <a:pt x="651" y="647"/>
                </a:lnTo>
                <a:lnTo>
                  <a:pt x="651" y="647"/>
                </a:lnTo>
                <a:lnTo>
                  <a:pt x="662" y="642"/>
                </a:lnTo>
                <a:lnTo>
                  <a:pt x="672" y="638"/>
                </a:lnTo>
                <a:lnTo>
                  <a:pt x="691" y="627"/>
                </a:lnTo>
                <a:lnTo>
                  <a:pt x="722" y="605"/>
                </a:lnTo>
                <a:lnTo>
                  <a:pt x="729" y="601"/>
                </a:lnTo>
                <a:lnTo>
                  <a:pt x="736" y="598"/>
                </a:lnTo>
                <a:lnTo>
                  <a:pt x="744" y="595"/>
                </a:lnTo>
                <a:lnTo>
                  <a:pt x="751" y="594"/>
                </a:lnTo>
                <a:lnTo>
                  <a:pt x="759" y="594"/>
                </a:lnTo>
                <a:lnTo>
                  <a:pt x="766" y="595"/>
                </a:lnTo>
                <a:lnTo>
                  <a:pt x="773" y="599"/>
                </a:lnTo>
                <a:lnTo>
                  <a:pt x="782" y="604"/>
                </a:lnTo>
                <a:lnTo>
                  <a:pt x="782" y="604"/>
                </a:lnTo>
                <a:lnTo>
                  <a:pt x="810" y="627"/>
                </a:lnTo>
                <a:lnTo>
                  <a:pt x="822" y="636"/>
                </a:lnTo>
                <a:lnTo>
                  <a:pt x="831" y="642"/>
                </a:lnTo>
                <a:lnTo>
                  <a:pt x="841" y="647"/>
                </a:lnTo>
                <a:lnTo>
                  <a:pt x="854" y="648"/>
                </a:lnTo>
                <a:lnTo>
                  <a:pt x="867" y="648"/>
                </a:lnTo>
                <a:lnTo>
                  <a:pt x="886" y="644"/>
                </a:lnTo>
                <a:lnTo>
                  <a:pt x="886" y="644"/>
                </a:lnTo>
                <a:lnTo>
                  <a:pt x="903" y="638"/>
                </a:lnTo>
                <a:lnTo>
                  <a:pt x="919" y="632"/>
                </a:lnTo>
                <a:lnTo>
                  <a:pt x="931" y="626"/>
                </a:lnTo>
                <a:lnTo>
                  <a:pt x="941" y="620"/>
                </a:lnTo>
                <a:lnTo>
                  <a:pt x="956" y="612"/>
                </a:lnTo>
                <a:lnTo>
                  <a:pt x="961" y="610"/>
                </a:lnTo>
                <a:lnTo>
                  <a:pt x="965" y="611"/>
                </a:lnTo>
                <a:lnTo>
                  <a:pt x="965" y="611"/>
                </a:lnTo>
                <a:lnTo>
                  <a:pt x="966" y="612"/>
                </a:lnTo>
                <a:lnTo>
                  <a:pt x="966" y="614"/>
                </a:lnTo>
                <a:lnTo>
                  <a:pt x="964" y="616"/>
                </a:lnTo>
                <a:lnTo>
                  <a:pt x="961" y="620"/>
                </a:lnTo>
                <a:lnTo>
                  <a:pt x="961" y="621"/>
                </a:lnTo>
                <a:lnTo>
                  <a:pt x="961" y="622"/>
                </a:lnTo>
                <a:lnTo>
                  <a:pt x="962" y="623"/>
                </a:lnTo>
                <a:lnTo>
                  <a:pt x="965" y="623"/>
                </a:lnTo>
                <a:lnTo>
                  <a:pt x="976" y="626"/>
                </a:lnTo>
                <a:lnTo>
                  <a:pt x="997" y="626"/>
                </a:lnTo>
                <a:lnTo>
                  <a:pt x="1030" y="626"/>
                </a:lnTo>
                <a:lnTo>
                  <a:pt x="1030" y="626"/>
                </a:lnTo>
                <a:lnTo>
                  <a:pt x="1049" y="625"/>
                </a:lnTo>
                <a:lnTo>
                  <a:pt x="1062" y="623"/>
                </a:lnTo>
                <a:lnTo>
                  <a:pt x="1073" y="621"/>
                </a:lnTo>
                <a:lnTo>
                  <a:pt x="1082" y="620"/>
                </a:lnTo>
                <a:lnTo>
                  <a:pt x="1088" y="617"/>
                </a:lnTo>
                <a:lnTo>
                  <a:pt x="1092" y="615"/>
                </a:lnTo>
                <a:lnTo>
                  <a:pt x="1097" y="611"/>
                </a:lnTo>
                <a:lnTo>
                  <a:pt x="1101" y="610"/>
                </a:lnTo>
                <a:lnTo>
                  <a:pt x="1107" y="610"/>
                </a:lnTo>
                <a:lnTo>
                  <a:pt x="1119" y="615"/>
                </a:lnTo>
                <a:lnTo>
                  <a:pt x="1143" y="623"/>
                </a:lnTo>
                <a:lnTo>
                  <a:pt x="1143" y="623"/>
                </a:lnTo>
                <a:lnTo>
                  <a:pt x="1170" y="633"/>
                </a:lnTo>
                <a:lnTo>
                  <a:pt x="1191" y="643"/>
                </a:lnTo>
                <a:lnTo>
                  <a:pt x="1208" y="652"/>
                </a:lnTo>
                <a:lnTo>
                  <a:pt x="1222" y="658"/>
                </a:lnTo>
                <a:lnTo>
                  <a:pt x="1235" y="662"/>
                </a:lnTo>
                <a:lnTo>
                  <a:pt x="1243" y="663"/>
                </a:lnTo>
                <a:lnTo>
                  <a:pt x="1250" y="663"/>
                </a:lnTo>
                <a:lnTo>
                  <a:pt x="1266" y="662"/>
                </a:lnTo>
                <a:lnTo>
                  <a:pt x="1286" y="656"/>
                </a:lnTo>
                <a:lnTo>
                  <a:pt x="1286" y="656"/>
                </a:lnTo>
                <a:lnTo>
                  <a:pt x="1304" y="648"/>
                </a:lnTo>
                <a:lnTo>
                  <a:pt x="1317" y="642"/>
                </a:lnTo>
                <a:lnTo>
                  <a:pt x="1325" y="636"/>
                </a:lnTo>
                <a:lnTo>
                  <a:pt x="1331" y="631"/>
                </a:lnTo>
                <a:lnTo>
                  <a:pt x="1338" y="627"/>
                </a:lnTo>
                <a:lnTo>
                  <a:pt x="1345" y="626"/>
                </a:lnTo>
                <a:lnTo>
                  <a:pt x="1356" y="628"/>
                </a:lnTo>
                <a:lnTo>
                  <a:pt x="1372" y="632"/>
                </a:lnTo>
                <a:lnTo>
                  <a:pt x="1372" y="632"/>
                </a:lnTo>
                <a:lnTo>
                  <a:pt x="1391" y="637"/>
                </a:lnTo>
                <a:lnTo>
                  <a:pt x="1407" y="641"/>
                </a:lnTo>
                <a:lnTo>
                  <a:pt x="1420" y="643"/>
                </a:lnTo>
                <a:lnTo>
                  <a:pt x="1431" y="644"/>
                </a:lnTo>
                <a:lnTo>
                  <a:pt x="1452" y="643"/>
                </a:lnTo>
                <a:lnTo>
                  <a:pt x="1471" y="642"/>
                </a:lnTo>
                <a:lnTo>
                  <a:pt x="1471" y="642"/>
                </a:lnTo>
                <a:lnTo>
                  <a:pt x="1486" y="641"/>
                </a:lnTo>
                <a:lnTo>
                  <a:pt x="1497" y="641"/>
                </a:lnTo>
                <a:lnTo>
                  <a:pt x="1506" y="641"/>
                </a:lnTo>
                <a:lnTo>
                  <a:pt x="1518" y="640"/>
                </a:lnTo>
                <a:lnTo>
                  <a:pt x="1518" y="640"/>
                </a:lnTo>
                <a:lnTo>
                  <a:pt x="1543" y="632"/>
                </a:lnTo>
                <a:lnTo>
                  <a:pt x="1597" y="614"/>
                </a:lnTo>
                <a:lnTo>
                  <a:pt x="1754" y="558"/>
                </a:lnTo>
                <a:lnTo>
                  <a:pt x="1836" y="528"/>
                </a:lnTo>
                <a:lnTo>
                  <a:pt x="1909" y="501"/>
                </a:lnTo>
                <a:lnTo>
                  <a:pt x="1962" y="480"/>
                </a:lnTo>
                <a:lnTo>
                  <a:pt x="1978" y="473"/>
                </a:lnTo>
                <a:lnTo>
                  <a:pt x="1986" y="468"/>
                </a:lnTo>
                <a:lnTo>
                  <a:pt x="1986" y="468"/>
                </a:lnTo>
                <a:lnTo>
                  <a:pt x="1987" y="465"/>
                </a:lnTo>
                <a:lnTo>
                  <a:pt x="1988" y="463"/>
                </a:lnTo>
                <a:lnTo>
                  <a:pt x="1987" y="462"/>
                </a:lnTo>
                <a:lnTo>
                  <a:pt x="1985" y="459"/>
                </a:lnTo>
                <a:lnTo>
                  <a:pt x="1976" y="456"/>
                </a:lnTo>
                <a:lnTo>
                  <a:pt x="1965" y="453"/>
                </a:lnTo>
                <a:lnTo>
                  <a:pt x="1935" y="448"/>
                </a:lnTo>
                <a:lnTo>
                  <a:pt x="1904" y="446"/>
                </a:lnTo>
                <a:lnTo>
                  <a:pt x="1904" y="446"/>
                </a:lnTo>
                <a:lnTo>
                  <a:pt x="1865" y="443"/>
                </a:lnTo>
                <a:lnTo>
                  <a:pt x="1815" y="441"/>
                </a:lnTo>
                <a:lnTo>
                  <a:pt x="1756" y="441"/>
                </a:lnTo>
                <a:lnTo>
                  <a:pt x="1691" y="225"/>
                </a:lnTo>
                <a:lnTo>
                  <a:pt x="1691" y="225"/>
                </a:lnTo>
                <a:lnTo>
                  <a:pt x="1670" y="235"/>
                </a:lnTo>
                <a:lnTo>
                  <a:pt x="1651" y="243"/>
                </a:lnTo>
                <a:lnTo>
                  <a:pt x="1635" y="253"/>
                </a:lnTo>
                <a:lnTo>
                  <a:pt x="1635" y="253"/>
                </a:lnTo>
                <a:lnTo>
                  <a:pt x="1622" y="263"/>
                </a:lnTo>
                <a:lnTo>
                  <a:pt x="1612" y="273"/>
                </a:lnTo>
                <a:lnTo>
                  <a:pt x="1601" y="284"/>
                </a:lnTo>
                <a:lnTo>
                  <a:pt x="1586" y="295"/>
                </a:lnTo>
                <a:lnTo>
                  <a:pt x="1586" y="295"/>
                </a:lnTo>
                <a:lnTo>
                  <a:pt x="1571" y="304"/>
                </a:lnTo>
                <a:lnTo>
                  <a:pt x="1562" y="310"/>
                </a:lnTo>
                <a:lnTo>
                  <a:pt x="1554" y="315"/>
                </a:lnTo>
                <a:lnTo>
                  <a:pt x="1545" y="324"/>
                </a:lnTo>
                <a:lnTo>
                  <a:pt x="1545" y="324"/>
                </a:lnTo>
                <a:lnTo>
                  <a:pt x="1541" y="331"/>
                </a:lnTo>
                <a:lnTo>
                  <a:pt x="1536" y="341"/>
                </a:lnTo>
                <a:lnTo>
                  <a:pt x="1529" y="362"/>
                </a:lnTo>
                <a:lnTo>
                  <a:pt x="1524" y="382"/>
                </a:lnTo>
                <a:lnTo>
                  <a:pt x="1522" y="389"/>
                </a:lnTo>
                <a:lnTo>
                  <a:pt x="1522" y="389"/>
                </a:lnTo>
                <a:lnTo>
                  <a:pt x="1535" y="388"/>
                </a:lnTo>
                <a:lnTo>
                  <a:pt x="1566" y="384"/>
                </a:lnTo>
                <a:lnTo>
                  <a:pt x="1602" y="383"/>
                </a:lnTo>
                <a:lnTo>
                  <a:pt x="1618" y="383"/>
                </a:lnTo>
                <a:lnTo>
                  <a:pt x="1630" y="384"/>
                </a:lnTo>
                <a:lnTo>
                  <a:pt x="1630" y="384"/>
                </a:lnTo>
                <a:lnTo>
                  <a:pt x="1641" y="386"/>
                </a:lnTo>
                <a:lnTo>
                  <a:pt x="1655" y="388"/>
                </a:lnTo>
                <a:lnTo>
                  <a:pt x="1683" y="389"/>
                </a:lnTo>
                <a:lnTo>
                  <a:pt x="1717" y="389"/>
                </a:lnTo>
                <a:lnTo>
                  <a:pt x="1730" y="438"/>
                </a:lnTo>
                <a:lnTo>
                  <a:pt x="1534" y="446"/>
                </a:lnTo>
                <a:lnTo>
                  <a:pt x="1534" y="446"/>
                </a:lnTo>
                <a:lnTo>
                  <a:pt x="1508" y="433"/>
                </a:lnTo>
                <a:lnTo>
                  <a:pt x="1450" y="405"/>
                </a:lnTo>
                <a:lnTo>
                  <a:pt x="1417" y="390"/>
                </a:lnTo>
                <a:lnTo>
                  <a:pt x="1386" y="378"/>
                </a:lnTo>
                <a:lnTo>
                  <a:pt x="1361" y="368"/>
                </a:lnTo>
                <a:lnTo>
                  <a:pt x="1351" y="364"/>
                </a:lnTo>
                <a:lnTo>
                  <a:pt x="1344" y="363"/>
                </a:lnTo>
                <a:lnTo>
                  <a:pt x="1344" y="363"/>
                </a:lnTo>
                <a:lnTo>
                  <a:pt x="1313" y="359"/>
                </a:lnTo>
                <a:lnTo>
                  <a:pt x="1302" y="357"/>
                </a:lnTo>
                <a:lnTo>
                  <a:pt x="1291" y="356"/>
                </a:lnTo>
                <a:lnTo>
                  <a:pt x="1291" y="356"/>
                </a:lnTo>
                <a:lnTo>
                  <a:pt x="1228" y="354"/>
                </a:lnTo>
                <a:lnTo>
                  <a:pt x="1228" y="354"/>
                </a:lnTo>
                <a:lnTo>
                  <a:pt x="1220" y="349"/>
                </a:lnTo>
                <a:lnTo>
                  <a:pt x="1204" y="341"/>
                </a:lnTo>
                <a:lnTo>
                  <a:pt x="1192" y="337"/>
                </a:lnTo>
                <a:lnTo>
                  <a:pt x="1180" y="332"/>
                </a:lnTo>
                <a:lnTo>
                  <a:pt x="1165" y="330"/>
                </a:lnTo>
                <a:lnTo>
                  <a:pt x="1150" y="328"/>
                </a:lnTo>
                <a:lnTo>
                  <a:pt x="1150" y="328"/>
                </a:lnTo>
                <a:lnTo>
                  <a:pt x="1114" y="328"/>
                </a:lnTo>
                <a:lnTo>
                  <a:pt x="1076" y="330"/>
                </a:lnTo>
                <a:lnTo>
                  <a:pt x="1033" y="333"/>
                </a:lnTo>
                <a:lnTo>
                  <a:pt x="1033" y="333"/>
                </a:lnTo>
                <a:lnTo>
                  <a:pt x="1014" y="321"/>
                </a:lnTo>
                <a:lnTo>
                  <a:pt x="991" y="307"/>
                </a:lnTo>
                <a:lnTo>
                  <a:pt x="991" y="307"/>
                </a:lnTo>
                <a:lnTo>
                  <a:pt x="987" y="304"/>
                </a:lnTo>
                <a:lnTo>
                  <a:pt x="985" y="300"/>
                </a:lnTo>
                <a:lnTo>
                  <a:pt x="975" y="294"/>
                </a:lnTo>
                <a:lnTo>
                  <a:pt x="956" y="287"/>
                </a:lnTo>
                <a:lnTo>
                  <a:pt x="956" y="287"/>
                </a:lnTo>
                <a:lnTo>
                  <a:pt x="934" y="279"/>
                </a:lnTo>
                <a:lnTo>
                  <a:pt x="919" y="274"/>
                </a:lnTo>
                <a:lnTo>
                  <a:pt x="914" y="272"/>
                </a:lnTo>
                <a:lnTo>
                  <a:pt x="909" y="269"/>
                </a:lnTo>
                <a:lnTo>
                  <a:pt x="905" y="264"/>
                </a:lnTo>
                <a:lnTo>
                  <a:pt x="902" y="258"/>
                </a:lnTo>
                <a:lnTo>
                  <a:pt x="902" y="258"/>
                </a:lnTo>
                <a:lnTo>
                  <a:pt x="897" y="249"/>
                </a:lnTo>
                <a:lnTo>
                  <a:pt x="889" y="240"/>
                </a:lnTo>
                <a:lnTo>
                  <a:pt x="870" y="217"/>
                </a:lnTo>
                <a:lnTo>
                  <a:pt x="845" y="193"/>
                </a:lnTo>
                <a:lnTo>
                  <a:pt x="845" y="193"/>
                </a:lnTo>
                <a:lnTo>
                  <a:pt x="849" y="173"/>
                </a:lnTo>
                <a:lnTo>
                  <a:pt x="852" y="146"/>
                </a:lnTo>
                <a:lnTo>
                  <a:pt x="852" y="146"/>
                </a:lnTo>
                <a:lnTo>
                  <a:pt x="852" y="127"/>
                </a:lnTo>
                <a:lnTo>
                  <a:pt x="850" y="98"/>
                </a:lnTo>
                <a:lnTo>
                  <a:pt x="847" y="80"/>
                </a:lnTo>
                <a:lnTo>
                  <a:pt x="844" y="66"/>
                </a:lnTo>
                <a:lnTo>
                  <a:pt x="840" y="52"/>
                </a:lnTo>
                <a:lnTo>
                  <a:pt x="836" y="47"/>
                </a:lnTo>
                <a:lnTo>
                  <a:pt x="834" y="42"/>
                </a:lnTo>
                <a:lnTo>
                  <a:pt x="834" y="42"/>
                </a:lnTo>
                <a:lnTo>
                  <a:pt x="826" y="35"/>
                </a:lnTo>
                <a:lnTo>
                  <a:pt x="818" y="27"/>
                </a:lnTo>
                <a:lnTo>
                  <a:pt x="807" y="20"/>
                </a:lnTo>
                <a:lnTo>
                  <a:pt x="796" y="12"/>
                </a:lnTo>
                <a:lnTo>
                  <a:pt x="781" y="8"/>
                </a:lnTo>
                <a:lnTo>
                  <a:pt x="765" y="3"/>
                </a:lnTo>
                <a:lnTo>
                  <a:pt x="746" y="0"/>
                </a:lnTo>
                <a:lnTo>
                  <a:pt x="726" y="0"/>
                </a:lnTo>
                <a:lnTo>
                  <a:pt x="726" y="0"/>
                </a:lnTo>
                <a:lnTo>
                  <a:pt x="715" y="3"/>
                </a:lnTo>
                <a:lnTo>
                  <a:pt x="707" y="5"/>
                </a:lnTo>
                <a:lnTo>
                  <a:pt x="698" y="9"/>
                </a:lnTo>
                <a:lnTo>
                  <a:pt x="691" y="14"/>
                </a:lnTo>
                <a:lnTo>
                  <a:pt x="684" y="20"/>
                </a:lnTo>
                <a:lnTo>
                  <a:pt x="678" y="26"/>
                </a:lnTo>
                <a:lnTo>
                  <a:pt x="675" y="32"/>
                </a:lnTo>
                <a:lnTo>
                  <a:pt x="670" y="40"/>
                </a:lnTo>
                <a:lnTo>
                  <a:pt x="665" y="53"/>
                </a:lnTo>
                <a:lnTo>
                  <a:pt x="661" y="64"/>
                </a:lnTo>
                <a:lnTo>
                  <a:pt x="659" y="75"/>
                </a:lnTo>
                <a:lnTo>
                  <a:pt x="659" y="7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9">
            <a:extLst>
              <a:ext uri="{FF2B5EF4-FFF2-40B4-BE49-F238E27FC236}">
                <a16:creationId xmlns:a16="http://schemas.microsoft.com/office/drawing/2014/main" id="{2D38A568-BCF4-499D-AB70-8F5167E43404}"/>
              </a:ext>
            </a:extLst>
          </p:cNvPr>
          <p:cNvSpPr>
            <a:spLocks noEditPoints="1"/>
          </p:cNvSpPr>
          <p:nvPr/>
        </p:nvSpPr>
        <p:spPr bwMode="auto">
          <a:xfrm>
            <a:off x="7902402" y="1413373"/>
            <a:ext cx="1544638" cy="659085"/>
          </a:xfrm>
          <a:custGeom>
            <a:avLst/>
            <a:gdLst>
              <a:gd name="T0" fmla="*/ 525 w 1596"/>
              <a:gd name="T1" fmla="*/ 207 h 681"/>
              <a:gd name="T2" fmla="*/ 504 w 1596"/>
              <a:gd name="T3" fmla="*/ 258 h 681"/>
              <a:gd name="T4" fmla="*/ 494 w 1596"/>
              <a:gd name="T5" fmla="*/ 334 h 681"/>
              <a:gd name="T6" fmla="*/ 288 w 1596"/>
              <a:gd name="T7" fmla="*/ 338 h 681"/>
              <a:gd name="T8" fmla="*/ 271 w 1596"/>
              <a:gd name="T9" fmla="*/ 310 h 681"/>
              <a:gd name="T10" fmla="*/ 52 w 1596"/>
              <a:gd name="T11" fmla="*/ 377 h 681"/>
              <a:gd name="T12" fmla="*/ 6 w 1596"/>
              <a:gd name="T13" fmla="*/ 401 h 681"/>
              <a:gd name="T14" fmla="*/ 6 w 1596"/>
              <a:gd name="T15" fmla="*/ 502 h 681"/>
              <a:gd name="T16" fmla="*/ 42 w 1596"/>
              <a:gd name="T17" fmla="*/ 521 h 681"/>
              <a:gd name="T18" fmla="*/ 165 w 1596"/>
              <a:gd name="T19" fmla="*/ 524 h 681"/>
              <a:gd name="T20" fmla="*/ 103 w 1596"/>
              <a:gd name="T21" fmla="*/ 533 h 681"/>
              <a:gd name="T22" fmla="*/ 145 w 1596"/>
              <a:gd name="T23" fmla="*/ 553 h 681"/>
              <a:gd name="T24" fmla="*/ 188 w 1596"/>
              <a:gd name="T25" fmla="*/ 561 h 681"/>
              <a:gd name="T26" fmla="*/ 179 w 1596"/>
              <a:gd name="T27" fmla="*/ 576 h 681"/>
              <a:gd name="T28" fmla="*/ 183 w 1596"/>
              <a:gd name="T29" fmla="*/ 595 h 681"/>
              <a:gd name="T30" fmla="*/ 307 w 1596"/>
              <a:gd name="T31" fmla="*/ 635 h 681"/>
              <a:gd name="T32" fmla="*/ 366 w 1596"/>
              <a:gd name="T33" fmla="*/ 588 h 681"/>
              <a:gd name="T34" fmla="*/ 386 w 1596"/>
              <a:gd name="T35" fmla="*/ 595 h 681"/>
              <a:gd name="T36" fmla="*/ 429 w 1596"/>
              <a:gd name="T37" fmla="*/ 629 h 681"/>
              <a:gd name="T38" fmla="*/ 445 w 1596"/>
              <a:gd name="T39" fmla="*/ 611 h 681"/>
              <a:gd name="T40" fmla="*/ 489 w 1596"/>
              <a:gd name="T41" fmla="*/ 665 h 681"/>
              <a:gd name="T42" fmla="*/ 536 w 1596"/>
              <a:gd name="T43" fmla="*/ 679 h 681"/>
              <a:gd name="T44" fmla="*/ 593 w 1596"/>
              <a:gd name="T45" fmla="*/ 633 h 681"/>
              <a:gd name="T46" fmla="*/ 636 w 1596"/>
              <a:gd name="T47" fmla="*/ 656 h 681"/>
              <a:gd name="T48" fmla="*/ 725 w 1596"/>
              <a:gd name="T49" fmla="*/ 667 h 681"/>
              <a:gd name="T50" fmla="*/ 797 w 1596"/>
              <a:gd name="T51" fmla="*/ 654 h 681"/>
              <a:gd name="T52" fmla="*/ 850 w 1596"/>
              <a:gd name="T53" fmla="*/ 674 h 681"/>
              <a:gd name="T54" fmla="*/ 949 w 1596"/>
              <a:gd name="T55" fmla="*/ 635 h 681"/>
              <a:gd name="T56" fmla="*/ 999 w 1596"/>
              <a:gd name="T57" fmla="*/ 671 h 681"/>
              <a:gd name="T58" fmla="*/ 1068 w 1596"/>
              <a:gd name="T59" fmla="*/ 667 h 681"/>
              <a:gd name="T60" fmla="*/ 1129 w 1596"/>
              <a:gd name="T61" fmla="*/ 627 h 681"/>
              <a:gd name="T62" fmla="*/ 1178 w 1596"/>
              <a:gd name="T63" fmla="*/ 649 h 681"/>
              <a:gd name="T64" fmla="*/ 1268 w 1596"/>
              <a:gd name="T65" fmla="*/ 642 h 681"/>
              <a:gd name="T66" fmla="*/ 1371 w 1596"/>
              <a:gd name="T67" fmla="*/ 593 h 681"/>
              <a:gd name="T68" fmla="*/ 1545 w 1596"/>
              <a:gd name="T69" fmla="*/ 501 h 681"/>
              <a:gd name="T70" fmla="*/ 1593 w 1596"/>
              <a:gd name="T71" fmla="*/ 474 h 681"/>
              <a:gd name="T72" fmla="*/ 1565 w 1596"/>
              <a:gd name="T73" fmla="*/ 445 h 681"/>
              <a:gd name="T74" fmla="*/ 1310 w 1596"/>
              <a:gd name="T75" fmla="*/ 258 h 681"/>
              <a:gd name="T76" fmla="*/ 1203 w 1596"/>
              <a:gd name="T77" fmla="*/ 327 h 681"/>
              <a:gd name="T78" fmla="*/ 1202 w 1596"/>
              <a:gd name="T79" fmla="*/ 342 h 681"/>
              <a:gd name="T80" fmla="*/ 1233 w 1596"/>
              <a:gd name="T81" fmla="*/ 353 h 681"/>
              <a:gd name="T82" fmla="*/ 1294 w 1596"/>
              <a:gd name="T83" fmla="*/ 369 h 681"/>
              <a:gd name="T84" fmla="*/ 1277 w 1596"/>
              <a:gd name="T85" fmla="*/ 437 h 681"/>
              <a:gd name="T86" fmla="*/ 1156 w 1596"/>
              <a:gd name="T87" fmla="*/ 385 h 681"/>
              <a:gd name="T88" fmla="*/ 951 w 1596"/>
              <a:gd name="T89" fmla="*/ 364 h 681"/>
              <a:gd name="T90" fmla="*/ 924 w 1596"/>
              <a:gd name="T91" fmla="*/ 340 h 681"/>
              <a:gd name="T92" fmla="*/ 889 w 1596"/>
              <a:gd name="T93" fmla="*/ 329 h 681"/>
              <a:gd name="T94" fmla="*/ 842 w 1596"/>
              <a:gd name="T95" fmla="*/ 253 h 681"/>
              <a:gd name="T96" fmla="*/ 784 w 1596"/>
              <a:gd name="T97" fmla="*/ 148 h 681"/>
              <a:gd name="T98" fmla="*/ 763 w 1596"/>
              <a:gd name="T99" fmla="*/ 55 h 681"/>
              <a:gd name="T100" fmla="*/ 713 w 1596"/>
              <a:gd name="T101" fmla="*/ 6 h 681"/>
              <a:gd name="T102" fmla="*/ 651 w 1596"/>
              <a:gd name="T103" fmla="*/ 3 h 681"/>
              <a:gd name="T104" fmla="*/ 581 w 1596"/>
              <a:gd name="T105" fmla="*/ 44 h 681"/>
              <a:gd name="T106" fmla="*/ 536 w 1596"/>
              <a:gd name="T107" fmla="*/ 98 h 681"/>
              <a:gd name="T108" fmla="*/ 774 w 1596"/>
              <a:gd name="T109" fmla="*/ 306 h 681"/>
              <a:gd name="T110" fmla="*/ 794 w 1596"/>
              <a:gd name="T111" fmla="*/ 330 h 681"/>
              <a:gd name="T112" fmla="*/ 813 w 1596"/>
              <a:gd name="T113" fmla="*/ 365 h 681"/>
              <a:gd name="T114" fmla="*/ 774 w 1596"/>
              <a:gd name="T115" fmla="*/ 340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96" h="681">
                <a:moveTo>
                  <a:pt x="576" y="161"/>
                </a:moveTo>
                <a:lnTo>
                  <a:pt x="576" y="161"/>
                </a:lnTo>
                <a:lnTo>
                  <a:pt x="555" y="176"/>
                </a:lnTo>
                <a:lnTo>
                  <a:pt x="539" y="191"/>
                </a:lnTo>
                <a:lnTo>
                  <a:pt x="530" y="200"/>
                </a:lnTo>
                <a:lnTo>
                  <a:pt x="525" y="207"/>
                </a:lnTo>
                <a:lnTo>
                  <a:pt x="525" y="207"/>
                </a:lnTo>
                <a:lnTo>
                  <a:pt x="516" y="218"/>
                </a:lnTo>
                <a:lnTo>
                  <a:pt x="511" y="228"/>
                </a:lnTo>
                <a:lnTo>
                  <a:pt x="509" y="235"/>
                </a:lnTo>
                <a:lnTo>
                  <a:pt x="507" y="243"/>
                </a:lnTo>
                <a:lnTo>
                  <a:pt x="507" y="243"/>
                </a:lnTo>
                <a:lnTo>
                  <a:pt x="505" y="250"/>
                </a:lnTo>
                <a:lnTo>
                  <a:pt x="504" y="258"/>
                </a:lnTo>
                <a:lnTo>
                  <a:pt x="503" y="268"/>
                </a:lnTo>
                <a:lnTo>
                  <a:pt x="500" y="280"/>
                </a:lnTo>
                <a:lnTo>
                  <a:pt x="500" y="280"/>
                </a:lnTo>
                <a:lnTo>
                  <a:pt x="497" y="296"/>
                </a:lnTo>
                <a:lnTo>
                  <a:pt x="495" y="311"/>
                </a:lnTo>
                <a:lnTo>
                  <a:pt x="494" y="334"/>
                </a:lnTo>
                <a:lnTo>
                  <a:pt x="494" y="334"/>
                </a:lnTo>
                <a:lnTo>
                  <a:pt x="492" y="347"/>
                </a:lnTo>
                <a:lnTo>
                  <a:pt x="490" y="354"/>
                </a:lnTo>
                <a:lnTo>
                  <a:pt x="487" y="360"/>
                </a:lnTo>
                <a:lnTo>
                  <a:pt x="257" y="375"/>
                </a:lnTo>
                <a:lnTo>
                  <a:pt x="288" y="340"/>
                </a:lnTo>
                <a:lnTo>
                  <a:pt x="288" y="340"/>
                </a:lnTo>
                <a:lnTo>
                  <a:pt x="288" y="338"/>
                </a:lnTo>
                <a:lnTo>
                  <a:pt x="282" y="326"/>
                </a:lnTo>
                <a:lnTo>
                  <a:pt x="282" y="326"/>
                </a:lnTo>
                <a:lnTo>
                  <a:pt x="278" y="318"/>
                </a:lnTo>
                <a:lnTo>
                  <a:pt x="277" y="313"/>
                </a:lnTo>
                <a:lnTo>
                  <a:pt x="276" y="311"/>
                </a:lnTo>
                <a:lnTo>
                  <a:pt x="271" y="310"/>
                </a:lnTo>
                <a:lnTo>
                  <a:pt x="271" y="310"/>
                </a:lnTo>
                <a:lnTo>
                  <a:pt x="248" y="310"/>
                </a:lnTo>
                <a:lnTo>
                  <a:pt x="211" y="310"/>
                </a:lnTo>
                <a:lnTo>
                  <a:pt x="161" y="311"/>
                </a:lnTo>
                <a:lnTo>
                  <a:pt x="161" y="258"/>
                </a:lnTo>
                <a:lnTo>
                  <a:pt x="14" y="271"/>
                </a:lnTo>
                <a:lnTo>
                  <a:pt x="14" y="372"/>
                </a:lnTo>
                <a:lnTo>
                  <a:pt x="52" y="377"/>
                </a:lnTo>
                <a:lnTo>
                  <a:pt x="52" y="377"/>
                </a:lnTo>
                <a:lnTo>
                  <a:pt x="36" y="384"/>
                </a:lnTo>
                <a:lnTo>
                  <a:pt x="25" y="389"/>
                </a:lnTo>
                <a:lnTo>
                  <a:pt x="18" y="392"/>
                </a:lnTo>
                <a:lnTo>
                  <a:pt x="18" y="392"/>
                </a:lnTo>
                <a:lnTo>
                  <a:pt x="10" y="397"/>
                </a:lnTo>
                <a:lnTo>
                  <a:pt x="6" y="401"/>
                </a:lnTo>
                <a:lnTo>
                  <a:pt x="3" y="407"/>
                </a:lnTo>
                <a:lnTo>
                  <a:pt x="3" y="407"/>
                </a:lnTo>
                <a:lnTo>
                  <a:pt x="2" y="414"/>
                </a:lnTo>
                <a:lnTo>
                  <a:pt x="0" y="426"/>
                </a:lnTo>
                <a:lnTo>
                  <a:pt x="2" y="455"/>
                </a:lnTo>
                <a:lnTo>
                  <a:pt x="3" y="485"/>
                </a:lnTo>
                <a:lnTo>
                  <a:pt x="6" y="502"/>
                </a:lnTo>
                <a:lnTo>
                  <a:pt x="6" y="502"/>
                </a:lnTo>
                <a:lnTo>
                  <a:pt x="9" y="508"/>
                </a:lnTo>
                <a:lnTo>
                  <a:pt x="14" y="513"/>
                </a:lnTo>
                <a:lnTo>
                  <a:pt x="23" y="517"/>
                </a:lnTo>
                <a:lnTo>
                  <a:pt x="32" y="519"/>
                </a:lnTo>
                <a:lnTo>
                  <a:pt x="32" y="519"/>
                </a:lnTo>
                <a:lnTo>
                  <a:pt x="42" y="521"/>
                </a:lnTo>
                <a:lnTo>
                  <a:pt x="58" y="521"/>
                </a:lnTo>
                <a:lnTo>
                  <a:pt x="102" y="519"/>
                </a:lnTo>
                <a:lnTo>
                  <a:pt x="160" y="517"/>
                </a:lnTo>
                <a:lnTo>
                  <a:pt x="160" y="517"/>
                </a:lnTo>
                <a:lnTo>
                  <a:pt x="163" y="519"/>
                </a:lnTo>
                <a:lnTo>
                  <a:pt x="165" y="522"/>
                </a:lnTo>
                <a:lnTo>
                  <a:pt x="165" y="524"/>
                </a:lnTo>
                <a:lnTo>
                  <a:pt x="165" y="527"/>
                </a:lnTo>
                <a:lnTo>
                  <a:pt x="165" y="527"/>
                </a:lnTo>
                <a:lnTo>
                  <a:pt x="163" y="528"/>
                </a:lnTo>
                <a:lnTo>
                  <a:pt x="160" y="528"/>
                </a:lnTo>
                <a:lnTo>
                  <a:pt x="151" y="529"/>
                </a:lnTo>
                <a:lnTo>
                  <a:pt x="125" y="532"/>
                </a:lnTo>
                <a:lnTo>
                  <a:pt x="103" y="533"/>
                </a:lnTo>
                <a:lnTo>
                  <a:pt x="97" y="534"/>
                </a:lnTo>
                <a:lnTo>
                  <a:pt x="97" y="535"/>
                </a:lnTo>
                <a:lnTo>
                  <a:pt x="98" y="537"/>
                </a:lnTo>
                <a:lnTo>
                  <a:pt x="98" y="537"/>
                </a:lnTo>
                <a:lnTo>
                  <a:pt x="116" y="543"/>
                </a:lnTo>
                <a:lnTo>
                  <a:pt x="129" y="546"/>
                </a:lnTo>
                <a:lnTo>
                  <a:pt x="145" y="553"/>
                </a:lnTo>
                <a:lnTo>
                  <a:pt x="145" y="553"/>
                </a:lnTo>
                <a:lnTo>
                  <a:pt x="153" y="555"/>
                </a:lnTo>
                <a:lnTo>
                  <a:pt x="161" y="556"/>
                </a:lnTo>
                <a:lnTo>
                  <a:pt x="173" y="558"/>
                </a:lnTo>
                <a:lnTo>
                  <a:pt x="179" y="558"/>
                </a:lnTo>
                <a:lnTo>
                  <a:pt x="183" y="559"/>
                </a:lnTo>
                <a:lnTo>
                  <a:pt x="188" y="561"/>
                </a:lnTo>
                <a:lnTo>
                  <a:pt x="192" y="566"/>
                </a:lnTo>
                <a:lnTo>
                  <a:pt x="192" y="566"/>
                </a:lnTo>
                <a:lnTo>
                  <a:pt x="193" y="569"/>
                </a:lnTo>
                <a:lnTo>
                  <a:pt x="192" y="570"/>
                </a:lnTo>
                <a:lnTo>
                  <a:pt x="190" y="572"/>
                </a:lnTo>
                <a:lnTo>
                  <a:pt x="187" y="574"/>
                </a:lnTo>
                <a:lnTo>
                  <a:pt x="179" y="576"/>
                </a:lnTo>
                <a:lnTo>
                  <a:pt x="173" y="579"/>
                </a:lnTo>
                <a:lnTo>
                  <a:pt x="171" y="580"/>
                </a:lnTo>
                <a:lnTo>
                  <a:pt x="169" y="582"/>
                </a:lnTo>
                <a:lnTo>
                  <a:pt x="169" y="584"/>
                </a:lnTo>
                <a:lnTo>
                  <a:pt x="172" y="587"/>
                </a:lnTo>
                <a:lnTo>
                  <a:pt x="176" y="590"/>
                </a:lnTo>
                <a:lnTo>
                  <a:pt x="183" y="595"/>
                </a:lnTo>
                <a:lnTo>
                  <a:pt x="205" y="605"/>
                </a:lnTo>
                <a:lnTo>
                  <a:pt x="205" y="605"/>
                </a:lnTo>
                <a:lnTo>
                  <a:pt x="252" y="624"/>
                </a:lnTo>
                <a:lnTo>
                  <a:pt x="269" y="630"/>
                </a:lnTo>
                <a:lnTo>
                  <a:pt x="284" y="634"/>
                </a:lnTo>
                <a:lnTo>
                  <a:pt x="295" y="637"/>
                </a:lnTo>
                <a:lnTo>
                  <a:pt x="307" y="635"/>
                </a:lnTo>
                <a:lnTo>
                  <a:pt x="315" y="633"/>
                </a:lnTo>
                <a:lnTo>
                  <a:pt x="324" y="628"/>
                </a:lnTo>
                <a:lnTo>
                  <a:pt x="324" y="628"/>
                </a:lnTo>
                <a:lnTo>
                  <a:pt x="332" y="621"/>
                </a:lnTo>
                <a:lnTo>
                  <a:pt x="342" y="612"/>
                </a:lnTo>
                <a:lnTo>
                  <a:pt x="358" y="595"/>
                </a:lnTo>
                <a:lnTo>
                  <a:pt x="366" y="588"/>
                </a:lnTo>
                <a:lnTo>
                  <a:pt x="369" y="587"/>
                </a:lnTo>
                <a:lnTo>
                  <a:pt x="373" y="586"/>
                </a:lnTo>
                <a:lnTo>
                  <a:pt x="377" y="586"/>
                </a:lnTo>
                <a:lnTo>
                  <a:pt x="379" y="587"/>
                </a:lnTo>
                <a:lnTo>
                  <a:pt x="383" y="591"/>
                </a:lnTo>
                <a:lnTo>
                  <a:pt x="386" y="595"/>
                </a:lnTo>
                <a:lnTo>
                  <a:pt x="386" y="595"/>
                </a:lnTo>
                <a:lnTo>
                  <a:pt x="398" y="613"/>
                </a:lnTo>
                <a:lnTo>
                  <a:pt x="403" y="619"/>
                </a:lnTo>
                <a:lnTo>
                  <a:pt x="409" y="624"/>
                </a:lnTo>
                <a:lnTo>
                  <a:pt x="414" y="628"/>
                </a:lnTo>
                <a:lnTo>
                  <a:pt x="419" y="629"/>
                </a:lnTo>
                <a:lnTo>
                  <a:pt x="424" y="630"/>
                </a:lnTo>
                <a:lnTo>
                  <a:pt x="429" y="629"/>
                </a:lnTo>
                <a:lnTo>
                  <a:pt x="429" y="629"/>
                </a:lnTo>
                <a:lnTo>
                  <a:pt x="432" y="627"/>
                </a:lnTo>
                <a:lnTo>
                  <a:pt x="436" y="622"/>
                </a:lnTo>
                <a:lnTo>
                  <a:pt x="440" y="613"/>
                </a:lnTo>
                <a:lnTo>
                  <a:pt x="442" y="611"/>
                </a:lnTo>
                <a:lnTo>
                  <a:pt x="444" y="609"/>
                </a:lnTo>
                <a:lnTo>
                  <a:pt x="445" y="611"/>
                </a:lnTo>
                <a:lnTo>
                  <a:pt x="449" y="613"/>
                </a:lnTo>
                <a:lnTo>
                  <a:pt x="453" y="621"/>
                </a:lnTo>
                <a:lnTo>
                  <a:pt x="453" y="621"/>
                </a:lnTo>
                <a:lnTo>
                  <a:pt x="460" y="632"/>
                </a:lnTo>
                <a:lnTo>
                  <a:pt x="467" y="644"/>
                </a:lnTo>
                <a:lnTo>
                  <a:pt x="478" y="655"/>
                </a:lnTo>
                <a:lnTo>
                  <a:pt x="489" y="665"/>
                </a:lnTo>
                <a:lnTo>
                  <a:pt x="502" y="674"/>
                </a:lnTo>
                <a:lnTo>
                  <a:pt x="507" y="677"/>
                </a:lnTo>
                <a:lnTo>
                  <a:pt x="513" y="680"/>
                </a:lnTo>
                <a:lnTo>
                  <a:pt x="519" y="681"/>
                </a:lnTo>
                <a:lnTo>
                  <a:pt x="525" y="681"/>
                </a:lnTo>
                <a:lnTo>
                  <a:pt x="531" y="680"/>
                </a:lnTo>
                <a:lnTo>
                  <a:pt x="536" y="679"/>
                </a:lnTo>
                <a:lnTo>
                  <a:pt x="536" y="679"/>
                </a:lnTo>
                <a:lnTo>
                  <a:pt x="546" y="671"/>
                </a:lnTo>
                <a:lnTo>
                  <a:pt x="556" y="664"/>
                </a:lnTo>
                <a:lnTo>
                  <a:pt x="573" y="645"/>
                </a:lnTo>
                <a:lnTo>
                  <a:pt x="582" y="638"/>
                </a:lnTo>
                <a:lnTo>
                  <a:pt x="589" y="634"/>
                </a:lnTo>
                <a:lnTo>
                  <a:pt x="593" y="633"/>
                </a:lnTo>
                <a:lnTo>
                  <a:pt x="597" y="633"/>
                </a:lnTo>
                <a:lnTo>
                  <a:pt x="599" y="634"/>
                </a:lnTo>
                <a:lnTo>
                  <a:pt x="603" y="638"/>
                </a:lnTo>
                <a:lnTo>
                  <a:pt x="603" y="638"/>
                </a:lnTo>
                <a:lnTo>
                  <a:pt x="611" y="644"/>
                </a:lnTo>
                <a:lnTo>
                  <a:pt x="623" y="650"/>
                </a:lnTo>
                <a:lnTo>
                  <a:pt x="636" y="656"/>
                </a:lnTo>
                <a:lnTo>
                  <a:pt x="651" y="660"/>
                </a:lnTo>
                <a:lnTo>
                  <a:pt x="666" y="664"/>
                </a:lnTo>
                <a:lnTo>
                  <a:pt x="679" y="667"/>
                </a:lnTo>
                <a:lnTo>
                  <a:pt x="703" y="670"/>
                </a:lnTo>
                <a:lnTo>
                  <a:pt x="703" y="670"/>
                </a:lnTo>
                <a:lnTo>
                  <a:pt x="713" y="670"/>
                </a:lnTo>
                <a:lnTo>
                  <a:pt x="725" y="667"/>
                </a:lnTo>
                <a:lnTo>
                  <a:pt x="752" y="659"/>
                </a:lnTo>
                <a:lnTo>
                  <a:pt x="766" y="655"/>
                </a:lnTo>
                <a:lnTo>
                  <a:pt x="778" y="653"/>
                </a:lnTo>
                <a:lnTo>
                  <a:pt x="789" y="651"/>
                </a:lnTo>
                <a:lnTo>
                  <a:pt x="793" y="653"/>
                </a:lnTo>
                <a:lnTo>
                  <a:pt x="797" y="654"/>
                </a:lnTo>
                <a:lnTo>
                  <a:pt x="797" y="654"/>
                </a:lnTo>
                <a:lnTo>
                  <a:pt x="807" y="660"/>
                </a:lnTo>
                <a:lnTo>
                  <a:pt x="815" y="666"/>
                </a:lnTo>
                <a:lnTo>
                  <a:pt x="820" y="667"/>
                </a:lnTo>
                <a:lnTo>
                  <a:pt x="826" y="670"/>
                </a:lnTo>
                <a:lnTo>
                  <a:pt x="836" y="672"/>
                </a:lnTo>
                <a:lnTo>
                  <a:pt x="850" y="674"/>
                </a:lnTo>
                <a:lnTo>
                  <a:pt x="850" y="674"/>
                </a:lnTo>
                <a:lnTo>
                  <a:pt x="857" y="674"/>
                </a:lnTo>
                <a:lnTo>
                  <a:pt x="865" y="672"/>
                </a:lnTo>
                <a:lnTo>
                  <a:pt x="881" y="669"/>
                </a:lnTo>
                <a:lnTo>
                  <a:pt x="898" y="661"/>
                </a:lnTo>
                <a:lnTo>
                  <a:pt x="913" y="654"/>
                </a:lnTo>
                <a:lnTo>
                  <a:pt x="940" y="639"/>
                </a:lnTo>
                <a:lnTo>
                  <a:pt x="949" y="635"/>
                </a:lnTo>
                <a:lnTo>
                  <a:pt x="951" y="635"/>
                </a:lnTo>
                <a:lnTo>
                  <a:pt x="954" y="635"/>
                </a:lnTo>
                <a:lnTo>
                  <a:pt x="954" y="635"/>
                </a:lnTo>
                <a:lnTo>
                  <a:pt x="967" y="649"/>
                </a:lnTo>
                <a:lnTo>
                  <a:pt x="978" y="658"/>
                </a:lnTo>
                <a:lnTo>
                  <a:pt x="992" y="667"/>
                </a:lnTo>
                <a:lnTo>
                  <a:pt x="999" y="671"/>
                </a:lnTo>
                <a:lnTo>
                  <a:pt x="1008" y="675"/>
                </a:lnTo>
                <a:lnTo>
                  <a:pt x="1016" y="676"/>
                </a:lnTo>
                <a:lnTo>
                  <a:pt x="1026" y="677"/>
                </a:lnTo>
                <a:lnTo>
                  <a:pt x="1036" y="677"/>
                </a:lnTo>
                <a:lnTo>
                  <a:pt x="1046" y="676"/>
                </a:lnTo>
                <a:lnTo>
                  <a:pt x="1057" y="672"/>
                </a:lnTo>
                <a:lnTo>
                  <a:pt x="1068" y="667"/>
                </a:lnTo>
                <a:lnTo>
                  <a:pt x="1068" y="667"/>
                </a:lnTo>
                <a:lnTo>
                  <a:pt x="1087" y="654"/>
                </a:lnTo>
                <a:lnTo>
                  <a:pt x="1102" y="644"/>
                </a:lnTo>
                <a:lnTo>
                  <a:pt x="1113" y="635"/>
                </a:lnTo>
                <a:lnTo>
                  <a:pt x="1121" y="629"/>
                </a:lnTo>
                <a:lnTo>
                  <a:pt x="1125" y="628"/>
                </a:lnTo>
                <a:lnTo>
                  <a:pt x="1129" y="627"/>
                </a:lnTo>
                <a:lnTo>
                  <a:pt x="1133" y="627"/>
                </a:lnTo>
                <a:lnTo>
                  <a:pt x="1138" y="627"/>
                </a:lnTo>
                <a:lnTo>
                  <a:pt x="1147" y="632"/>
                </a:lnTo>
                <a:lnTo>
                  <a:pt x="1161" y="640"/>
                </a:lnTo>
                <a:lnTo>
                  <a:pt x="1161" y="640"/>
                </a:lnTo>
                <a:lnTo>
                  <a:pt x="1170" y="645"/>
                </a:lnTo>
                <a:lnTo>
                  <a:pt x="1178" y="649"/>
                </a:lnTo>
                <a:lnTo>
                  <a:pt x="1187" y="653"/>
                </a:lnTo>
                <a:lnTo>
                  <a:pt x="1197" y="654"/>
                </a:lnTo>
                <a:lnTo>
                  <a:pt x="1205" y="654"/>
                </a:lnTo>
                <a:lnTo>
                  <a:pt x="1215" y="654"/>
                </a:lnTo>
                <a:lnTo>
                  <a:pt x="1235" y="651"/>
                </a:lnTo>
                <a:lnTo>
                  <a:pt x="1254" y="648"/>
                </a:lnTo>
                <a:lnTo>
                  <a:pt x="1268" y="642"/>
                </a:lnTo>
                <a:lnTo>
                  <a:pt x="1282" y="635"/>
                </a:lnTo>
                <a:lnTo>
                  <a:pt x="1289" y="629"/>
                </a:lnTo>
                <a:lnTo>
                  <a:pt x="1289" y="629"/>
                </a:lnTo>
                <a:lnTo>
                  <a:pt x="1294" y="627"/>
                </a:lnTo>
                <a:lnTo>
                  <a:pt x="1300" y="623"/>
                </a:lnTo>
                <a:lnTo>
                  <a:pt x="1319" y="614"/>
                </a:lnTo>
                <a:lnTo>
                  <a:pt x="1371" y="593"/>
                </a:lnTo>
                <a:lnTo>
                  <a:pt x="1430" y="570"/>
                </a:lnTo>
                <a:lnTo>
                  <a:pt x="1457" y="558"/>
                </a:lnTo>
                <a:lnTo>
                  <a:pt x="1480" y="546"/>
                </a:lnTo>
                <a:lnTo>
                  <a:pt x="1480" y="546"/>
                </a:lnTo>
                <a:lnTo>
                  <a:pt x="1512" y="526"/>
                </a:lnTo>
                <a:lnTo>
                  <a:pt x="1534" y="511"/>
                </a:lnTo>
                <a:lnTo>
                  <a:pt x="1545" y="501"/>
                </a:lnTo>
                <a:lnTo>
                  <a:pt x="1549" y="497"/>
                </a:lnTo>
                <a:lnTo>
                  <a:pt x="1549" y="497"/>
                </a:lnTo>
                <a:lnTo>
                  <a:pt x="1570" y="488"/>
                </a:lnTo>
                <a:lnTo>
                  <a:pt x="1584" y="481"/>
                </a:lnTo>
                <a:lnTo>
                  <a:pt x="1591" y="477"/>
                </a:lnTo>
                <a:lnTo>
                  <a:pt x="1593" y="474"/>
                </a:lnTo>
                <a:lnTo>
                  <a:pt x="1593" y="474"/>
                </a:lnTo>
                <a:lnTo>
                  <a:pt x="1596" y="467"/>
                </a:lnTo>
                <a:lnTo>
                  <a:pt x="1596" y="459"/>
                </a:lnTo>
                <a:lnTo>
                  <a:pt x="1594" y="451"/>
                </a:lnTo>
                <a:lnTo>
                  <a:pt x="1593" y="449"/>
                </a:lnTo>
                <a:lnTo>
                  <a:pt x="1592" y="448"/>
                </a:lnTo>
                <a:lnTo>
                  <a:pt x="1592" y="448"/>
                </a:lnTo>
                <a:lnTo>
                  <a:pt x="1565" y="445"/>
                </a:lnTo>
                <a:lnTo>
                  <a:pt x="1509" y="440"/>
                </a:lnTo>
                <a:lnTo>
                  <a:pt x="1430" y="433"/>
                </a:lnTo>
                <a:lnTo>
                  <a:pt x="1389" y="219"/>
                </a:lnTo>
                <a:lnTo>
                  <a:pt x="1389" y="219"/>
                </a:lnTo>
                <a:lnTo>
                  <a:pt x="1354" y="235"/>
                </a:lnTo>
                <a:lnTo>
                  <a:pt x="1324" y="250"/>
                </a:lnTo>
                <a:lnTo>
                  <a:pt x="1310" y="258"/>
                </a:lnTo>
                <a:lnTo>
                  <a:pt x="1299" y="265"/>
                </a:lnTo>
                <a:lnTo>
                  <a:pt x="1299" y="265"/>
                </a:lnTo>
                <a:lnTo>
                  <a:pt x="1268" y="287"/>
                </a:lnTo>
                <a:lnTo>
                  <a:pt x="1252" y="298"/>
                </a:lnTo>
                <a:lnTo>
                  <a:pt x="1231" y="311"/>
                </a:lnTo>
                <a:lnTo>
                  <a:pt x="1231" y="311"/>
                </a:lnTo>
                <a:lnTo>
                  <a:pt x="1203" y="327"/>
                </a:lnTo>
                <a:lnTo>
                  <a:pt x="1200" y="329"/>
                </a:lnTo>
                <a:lnTo>
                  <a:pt x="1200" y="330"/>
                </a:lnTo>
                <a:lnTo>
                  <a:pt x="1202" y="334"/>
                </a:lnTo>
                <a:lnTo>
                  <a:pt x="1202" y="334"/>
                </a:lnTo>
                <a:lnTo>
                  <a:pt x="1203" y="335"/>
                </a:lnTo>
                <a:lnTo>
                  <a:pt x="1202" y="338"/>
                </a:lnTo>
                <a:lnTo>
                  <a:pt x="1202" y="342"/>
                </a:lnTo>
                <a:lnTo>
                  <a:pt x="1202" y="344"/>
                </a:lnTo>
                <a:lnTo>
                  <a:pt x="1204" y="345"/>
                </a:lnTo>
                <a:lnTo>
                  <a:pt x="1209" y="348"/>
                </a:lnTo>
                <a:lnTo>
                  <a:pt x="1217" y="350"/>
                </a:lnTo>
                <a:lnTo>
                  <a:pt x="1217" y="350"/>
                </a:lnTo>
                <a:lnTo>
                  <a:pt x="1225" y="351"/>
                </a:lnTo>
                <a:lnTo>
                  <a:pt x="1233" y="353"/>
                </a:lnTo>
                <a:lnTo>
                  <a:pt x="1247" y="353"/>
                </a:lnTo>
                <a:lnTo>
                  <a:pt x="1254" y="353"/>
                </a:lnTo>
                <a:lnTo>
                  <a:pt x="1261" y="354"/>
                </a:lnTo>
                <a:lnTo>
                  <a:pt x="1268" y="356"/>
                </a:lnTo>
                <a:lnTo>
                  <a:pt x="1277" y="360"/>
                </a:lnTo>
                <a:lnTo>
                  <a:pt x="1277" y="360"/>
                </a:lnTo>
                <a:lnTo>
                  <a:pt x="1294" y="369"/>
                </a:lnTo>
                <a:lnTo>
                  <a:pt x="1309" y="374"/>
                </a:lnTo>
                <a:lnTo>
                  <a:pt x="1326" y="377"/>
                </a:lnTo>
                <a:lnTo>
                  <a:pt x="1345" y="377"/>
                </a:lnTo>
                <a:lnTo>
                  <a:pt x="1404" y="377"/>
                </a:lnTo>
                <a:lnTo>
                  <a:pt x="1412" y="432"/>
                </a:lnTo>
                <a:lnTo>
                  <a:pt x="1277" y="437"/>
                </a:lnTo>
                <a:lnTo>
                  <a:pt x="1277" y="437"/>
                </a:lnTo>
                <a:lnTo>
                  <a:pt x="1270" y="430"/>
                </a:lnTo>
                <a:lnTo>
                  <a:pt x="1261" y="424"/>
                </a:lnTo>
                <a:lnTo>
                  <a:pt x="1247" y="416"/>
                </a:lnTo>
                <a:lnTo>
                  <a:pt x="1229" y="406"/>
                </a:lnTo>
                <a:lnTo>
                  <a:pt x="1204" y="397"/>
                </a:lnTo>
                <a:lnTo>
                  <a:pt x="1173" y="389"/>
                </a:lnTo>
                <a:lnTo>
                  <a:pt x="1156" y="385"/>
                </a:lnTo>
                <a:lnTo>
                  <a:pt x="1136" y="381"/>
                </a:lnTo>
                <a:lnTo>
                  <a:pt x="1136" y="381"/>
                </a:lnTo>
                <a:lnTo>
                  <a:pt x="1097" y="375"/>
                </a:lnTo>
                <a:lnTo>
                  <a:pt x="1061" y="371"/>
                </a:lnTo>
                <a:lnTo>
                  <a:pt x="1003" y="366"/>
                </a:lnTo>
                <a:lnTo>
                  <a:pt x="965" y="364"/>
                </a:lnTo>
                <a:lnTo>
                  <a:pt x="951" y="364"/>
                </a:lnTo>
                <a:lnTo>
                  <a:pt x="951" y="364"/>
                </a:lnTo>
                <a:lnTo>
                  <a:pt x="945" y="355"/>
                </a:lnTo>
                <a:lnTo>
                  <a:pt x="937" y="348"/>
                </a:lnTo>
                <a:lnTo>
                  <a:pt x="934" y="345"/>
                </a:lnTo>
                <a:lnTo>
                  <a:pt x="929" y="342"/>
                </a:lnTo>
                <a:lnTo>
                  <a:pt x="929" y="342"/>
                </a:lnTo>
                <a:lnTo>
                  <a:pt x="924" y="340"/>
                </a:lnTo>
                <a:lnTo>
                  <a:pt x="919" y="339"/>
                </a:lnTo>
                <a:lnTo>
                  <a:pt x="909" y="337"/>
                </a:lnTo>
                <a:lnTo>
                  <a:pt x="900" y="335"/>
                </a:lnTo>
                <a:lnTo>
                  <a:pt x="897" y="334"/>
                </a:lnTo>
                <a:lnTo>
                  <a:pt x="893" y="332"/>
                </a:lnTo>
                <a:lnTo>
                  <a:pt x="893" y="332"/>
                </a:lnTo>
                <a:lnTo>
                  <a:pt x="889" y="329"/>
                </a:lnTo>
                <a:lnTo>
                  <a:pt x="887" y="328"/>
                </a:lnTo>
                <a:lnTo>
                  <a:pt x="882" y="323"/>
                </a:lnTo>
                <a:lnTo>
                  <a:pt x="872" y="306"/>
                </a:lnTo>
                <a:lnTo>
                  <a:pt x="872" y="306"/>
                </a:lnTo>
                <a:lnTo>
                  <a:pt x="854" y="271"/>
                </a:lnTo>
                <a:lnTo>
                  <a:pt x="842" y="253"/>
                </a:lnTo>
                <a:lnTo>
                  <a:pt x="842" y="253"/>
                </a:lnTo>
                <a:lnTo>
                  <a:pt x="823" y="218"/>
                </a:lnTo>
                <a:lnTo>
                  <a:pt x="804" y="187"/>
                </a:lnTo>
                <a:lnTo>
                  <a:pt x="804" y="187"/>
                </a:lnTo>
                <a:lnTo>
                  <a:pt x="800" y="181"/>
                </a:lnTo>
                <a:lnTo>
                  <a:pt x="795" y="171"/>
                </a:lnTo>
                <a:lnTo>
                  <a:pt x="791" y="159"/>
                </a:lnTo>
                <a:lnTo>
                  <a:pt x="784" y="148"/>
                </a:lnTo>
                <a:lnTo>
                  <a:pt x="784" y="148"/>
                </a:lnTo>
                <a:lnTo>
                  <a:pt x="774" y="133"/>
                </a:lnTo>
                <a:lnTo>
                  <a:pt x="774" y="133"/>
                </a:lnTo>
                <a:lnTo>
                  <a:pt x="771" y="105"/>
                </a:lnTo>
                <a:lnTo>
                  <a:pt x="767" y="79"/>
                </a:lnTo>
                <a:lnTo>
                  <a:pt x="763" y="55"/>
                </a:lnTo>
                <a:lnTo>
                  <a:pt x="763" y="55"/>
                </a:lnTo>
                <a:lnTo>
                  <a:pt x="760" y="44"/>
                </a:lnTo>
                <a:lnTo>
                  <a:pt x="755" y="35"/>
                </a:lnTo>
                <a:lnTo>
                  <a:pt x="749" y="27"/>
                </a:lnTo>
                <a:lnTo>
                  <a:pt x="741" y="21"/>
                </a:lnTo>
                <a:lnTo>
                  <a:pt x="733" y="15"/>
                </a:lnTo>
                <a:lnTo>
                  <a:pt x="724" y="10"/>
                </a:lnTo>
                <a:lnTo>
                  <a:pt x="713" y="6"/>
                </a:lnTo>
                <a:lnTo>
                  <a:pt x="703" y="2"/>
                </a:lnTo>
                <a:lnTo>
                  <a:pt x="703" y="2"/>
                </a:lnTo>
                <a:lnTo>
                  <a:pt x="692" y="1"/>
                </a:lnTo>
                <a:lnTo>
                  <a:pt x="682" y="0"/>
                </a:lnTo>
                <a:lnTo>
                  <a:pt x="673" y="0"/>
                </a:lnTo>
                <a:lnTo>
                  <a:pt x="665" y="1"/>
                </a:lnTo>
                <a:lnTo>
                  <a:pt x="651" y="3"/>
                </a:lnTo>
                <a:lnTo>
                  <a:pt x="640" y="7"/>
                </a:lnTo>
                <a:lnTo>
                  <a:pt x="640" y="7"/>
                </a:lnTo>
                <a:lnTo>
                  <a:pt x="631" y="12"/>
                </a:lnTo>
                <a:lnTo>
                  <a:pt x="624" y="17"/>
                </a:lnTo>
                <a:lnTo>
                  <a:pt x="616" y="22"/>
                </a:lnTo>
                <a:lnTo>
                  <a:pt x="616" y="22"/>
                </a:lnTo>
                <a:lnTo>
                  <a:pt x="581" y="44"/>
                </a:lnTo>
                <a:lnTo>
                  <a:pt x="555" y="60"/>
                </a:lnTo>
                <a:lnTo>
                  <a:pt x="546" y="66"/>
                </a:lnTo>
                <a:lnTo>
                  <a:pt x="542" y="71"/>
                </a:lnTo>
                <a:lnTo>
                  <a:pt x="542" y="71"/>
                </a:lnTo>
                <a:lnTo>
                  <a:pt x="537" y="82"/>
                </a:lnTo>
                <a:lnTo>
                  <a:pt x="536" y="90"/>
                </a:lnTo>
                <a:lnTo>
                  <a:pt x="536" y="98"/>
                </a:lnTo>
                <a:lnTo>
                  <a:pt x="536" y="98"/>
                </a:lnTo>
                <a:lnTo>
                  <a:pt x="539" y="106"/>
                </a:lnTo>
                <a:lnTo>
                  <a:pt x="544" y="114"/>
                </a:lnTo>
                <a:lnTo>
                  <a:pt x="557" y="135"/>
                </a:lnTo>
                <a:lnTo>
                  <a:pt x="576" y="161"/>
                </a:lnTo>
                <a:lnTo>
                  <a:pt x="576" y="161"/>
                </a:lnTo>
                <a:close/>
                <a:moveTo>
                  <a:pt x="774" y="306"/>
                </a:moveTo>
                <a:lnTo>
                  <a:pt x="774" y="306"/>
                </a:lnTo>
                <a:lnTo>
                  <a:pt x="774" y="306"/>
                </a:lnTo>
                <a:lnTo>
                  <a:pt x="776" y="306"/>
                </a:lnTo>
                <a:lnTo>
                  <a:pt x="781" y="311"/>
                </a:lnTo>
                <a:lnTo>
                  <a:pt x="789" y="321"/>
                </a:lnTo>
                <a:lnTo>
                  <a:pt x="789" y="321"/>
                </a:lnTo>
                <a:lnTo>
                  <a:pt x="794" y="330"/>
                </a:lnTo>
                <a:lnTo>
                  <a:pt x="798" y="339"/>
                </a:lnTo>
                <a:lnTo>
                  <a:pt x="800" y="349"/>
                </a:lnTo>
                <a:lnTo>
                  <a:pt x="800" y="349"/>
                </a:lnTo>
                <a:lnTo>
                  <a:pt x="802" y="353"/>
                </a:lnTo>
                <a:lnTo>
                  <a:pt x="804" y="356"/>
                </a:lnTo>
                <a:lnTo>
                  <a:pt x="809" y="363"/>
                </a:lnTo>
                <a:lnTo>
                  <a:pt x="813" y="365"/>
                </a:lnTo>
                <a:lnTo>
                  <a:pt x="815" y="366"/>
                </a:lnTo>
                <a:lnTo>
                  <a:pt x="773" y="366"/>
                </a:lnTo>
                <a:lnTo>
                  <a:pt x="773" y="366"/>
                </a:lnTo>
                <a:lnTo>
                  <a:pt x="774" y="356"/>
                </a:lnTo>
                <a:lnTo>
                  <a:pt x="774" y="348"/>
                </a:lnTo>
                <a:lnTo>
                  <a:pt x="774" y="340"/>
                </a:lnTo>
                <a:lnTo>
                  <a:pt x="774" y="340"/>
                </a:lnTo>
                <a:lnTo>
                  <a:pt x="773" y="332"/>
                </a:lnTo>
                <a:lnTo>
                  <a:pt x="774" y="322"/>
                </a:lnTo>
                <a:lnTo>
                  <a:pt x="774" y="306"/>
                </a:lnTo>
                <a:lnTo>
                  <a:pt x="774" y="30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42">
            <a:extLst>
              <a:ext uri="{FF2B5EF4-FFF2-40B4-BE49-F238E27FC236}">
                <a16:creationId xmlns:a16="http://schemas.microsoft.com/office/drawing/2014/main" id="{2FC63F0B-99C7-4A1B-9DA6-91A4EEEDE342}"/>
              </a:ext>
            </a:extLst>
          </p:cNvPr>
          <p:cNvSpPr>
            <a:spLocks noEditPoints="1"/>
          </p:cNvSpPr>
          <p:nvPr/>
        </p:nvSpPr>
        <p:spPr bwMode="auto">
          <a:xfrm>
            <a:off x="336780" y="1523790"/>
            <a:ext cx="1690897" cy="585646"/>
          </a:xfrm>
          <a:custGeom>
            <a:avLst/>
            <a:gdLst>
              <a:gd name="T0" fmla="*/ 59 w 1357"/>
              <a:gd name="T1" fmla="*/ 442 h 470"/>
              <a:gd name="T2" fmla="*/ 42 w 1357"/>
              <a:gd name="T3" fmla="*/ 446 h 470"/>
              <a:gd name="T4" fmla="*/ 71 w 1357"/>
              <a:gd name="T5" fmla="*/ 460 h 470"/>
              <a:gd name="T6" fmla="*/ 142 w 1357"/>
              <a:gd name="T7" fmla="*/ 450 h 470"/>
              <a:gd name="T8" fmla="*/ 300 w 1357"/>
              <a:gd name="T9" fmla="*/ 458 h 470"/>
              <a:gd name="T10" fmla="*/ 632 w 1357"/>
              <a:gd name="T11" fmla="*/ 461 h 470"/>
              <a:gd name="T12" fmla="*/ 820 w 1357"/>
              <a:gd name="T13" fmla="*/ 463 h 470"/>
              <a:gd name="T14" fmla="*/ 1016 w 1357"/>
              <a:gd name="T15" fmla="*/ 430 h 470"/>
              <a:gd name="T16" fmla="*/ 1296 w 1357"/>
              <a:gd name="T17" fmla="*/ 358 h 470"/>
              <a:gd name="T18" fmla="*/ 1357 w 1357"/>
              <a:gd name="T19" fmla="*/ 324 h 470"/>
              <a:gd name="T20" fmla="*/ 1206 w 1357"/>
              <a:gd name="T21" fmla="*/ 317 h 470"/>
              <a:gd name="T22" fmla="*/ 1211 w 1357"/>
              <a:gd name="T23" fmla="*/ 301 h 470"/>
              <a:gd name="T24" fmla="*/ 1184 w 1357"/>
              <a:gd name="T25" fmla="*/ 222 h 470"/>
              <a:gd name="T26" fmla="*/ 1167 w 1357"/>
              <a:gd name="T27" fmla="*/ 174 h 470"/>
              <a:gd name="T28" fmla="*/ 1143 w 1357"/>
              <a:gd name="T29" fmla="*/ 274 h 470"/>
              <a:gd name="T30" fmla="*/ 1167 w 1357"/>
              <a:gd name="T31" fmla="*/ 301 h 470"/>
              <a:gd name="T32" fmla="*/ 992 w 1357"/>
              <a:gd name="T33" fmla="*/ 309 h 470"/>
              <a:gd name="T34" fmla="*/ 901 w 1357"/>
              <a:gd name="T35" fmla="*/ 282 h 470"/>
              <a:gd name="T36" fmla="*/ 852 w 1357"/>
              <a:gd name="T37" fmla="*/ 279 h 470"/>
              <a:gd name="T38" fmla="*/ 664 w 1357"/>
              <a:gd name="T39" fmla="*/ 271 h 470"/>
              <a:gd name="T40" fmla="*/ 599 w 1357"/>
              <a:gd name="T41" fmla="*/ 264 h 470"/>
              <a:gd name="T42" fmla="*/ 603 w 1357"/>
              <a:gd name="T43" fmla="*/ 258 h 470"/>
              <a:gd name="T44" fmla="*/ 579 w 1357"/>
              <a:gd name="T45" fmla="*/ 233 h 470"/>
              <a:gd name="T46" fmla="*/ 562 w 1357"/>
              <a:gd name="T47" fmla="*/ 189 h 470"/>
              <a:gd name="T48" fmla="*/ 548 w 1357"/>
              <a:gd name="T49" fmla="*/ 161 h 470"/>
              <a:gd name="T50" fmla="*/ 558 w 1357"/>
              <a:gd name="T51" fmla="*/ 144 h 470"/>
              <a:gd name="T52" fmla="*/ 583 w 1357"/>
              <a:gd name="T53" fmla="*/ 138 h 470"/>
              <a:gd name="T54" fmla="*/ 600 w 1357"/>
              <a:gd name="T55" fmla="*/ 93 h 470"/>
              <a:gd name="T56" fmla="*/ 589 w 1357"/>
              <a:gd name="T57" fmla="*/ 32 h 470"/>
              <a:gd name="T58" fmla="*/ 543 w 1357"/>
              <a:gd name="T59" fmla="*/ 10 h 470"/>
              <a:gd name="T60" fmla="*/ 505 w 1357"/>
              <a:gd name="T61" fmla="*/ 21 h 470"/>
              <a:gd name="T62" fmla="*/ 462 w 1357"/>
              <a:gd name="T63" fmla="*/ 0 h 470"/>
              <a:gd name="T64" fmla="*/ 444 w 1357"/>
              <a:gd name="T65" fmla="*/ 50 h 470"/>
              <a:gd name="T66" fmla="*/ 390 w 1357"/>
              <a:gd name="T67" fmla="*/ 92 h 470"/>
              <a:gd name="T68" fmla="*/ 334 w 1357"/>
              <a:gd name="T69" fmla="*/ 160 h 470"/>
              <a:gd name="T70" fmla="*/ 287 w 1357"/>
              <a:gd name="T71" fmla="*/ 208 h 470"/>
              <a:gd name="T72" fmla="*/ 301 w 1357"/>
              <a:gd name="T73" fmla="*/ 245 h 470"/>
              <a:gd name="T74" fmla="*/ 321 w 1357"/>
              <a:gd name="T75" fmla="*/ 282 h 470"/>
              <a:gd name="T76" fmla="*/ 247 w 1357"/>
              <a:gd name="T77" fmla="*/ 323 h 470"/>
              <a:gd name="T78" fmla="*/ 242 w 1357"/>
              <a:gd name="T79" fmla="*/ 291 h 470"/>
              <a:gd name="T80" fmla="*/ 171 w 1357"/>
              <a:gd name="T81" fmla="*/ 286 h 470"/>
              <a:gd name="T82" fmla="*/ 199 w 1357"/>
              <a:gd name="T83" fmla="*/ 276 h 470"/>
              <a:gd name="T84" fmla="*/ 192 w 1357"/>
              <a:gd name="T85" fmla="*/ 268 h 470"/>
              <a:gd name="T86" fmla="*/ 171 w 1357"/>
              <a:gd name="T87" fmla="*/ 255 h 470"/>
              <a:gd name="T88" fmla="*/ 91 w 1357"/>
              <a:gd name="T89" fmla="*/ 223 h 470"/>
              <a:gd name="T90" fmla="*/ 6 w 1357"/>
              <a:gd name="T91" fmla="*/ 318 h 470"/>
              <a:gd name="T92" fmla="*/ 8 w 1357"/>
              <a:gd name="T93" fmla="*/ 370 h 470"/>
              <a:gd name="T94" fmla="*/ 44 w 1357"/>
              <a:gd name="T95" fmla="*/ 361 h 470"/>
              <a:gd name="T96" fmla="*/ 50 w 1357"/>
              <a:gd name="T97" fmla="*/ 366 h 470"/>
              <a:gd name="T98" fmla="*/ 61 w 1357"/>
              <a:gd name="T99" fmla="*/ 384 h 470"/>
              <a:gd name="T100" fmla="*/ 63 w 1357"/>
              <a:gd name="T101" fmla="*/ 402 h 470"/>
              <a:gd name="T102" fmla="*/ 57 w 1357"/>
              <a:gd name="T103" fmla="*/ 421 h 470"/>
              <a:gd name="T104" fmla="*/ 513 w 1357"/>
              <a:gd name="T105" fmla="*/ 251 h 470"/>
              <a:gd name="T106" fmla="*/ 513 w 1357"/>
              <a:gd name="T107" fmla="*/ 270 h 470"/>
              <a:gd name="T108" fmla="*/ 474 w 1357"/>
              <a:gd name="T109" fmla="*/ 255 h 470"/>
              <a:gd name="T110" fmla="*/ 497 w 1357"/>
              <a:gd name="T111" fmla="*/ 22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57" h="470">
                <a:moveTo>
                  <a:pt x="57" y="421"/>
                </a:moveTo>
                <a:lnTo>
                  <a:pt x="57" y="421"/>
                </a:lnTo>
                <a:lnTo>
                  <a:pt x="58" y="434"/>
                </a:lnTo>
                <a:lnTo>
                  <a:pt x="59" y="442"/>
                </a:lnTo>
                <a:lnTo>
                  <a:pt x="59" y="442"/>
                </a:lnTo>
                <a:lnTo>
                  <a:pt x="59" y="442"/>
                </a:lnTo>
                <a:lnTo>
                  <a:pt x="59" y="442"/>
                </a:lnTo>
                <a:lnTo>
                  <a:pt x="59" y="442"/>
                </a:lnTo>
                <a:lnTo>
                  <a:pt x="59" y="442"/>
                </a:lnTo>
                <a:lnTo>
                  <a:pt x="52" y="442"/>
                </a:lnTo>
                <a:lnTo>
                  <a:pt x="44" y="443"/>
                </a:lnTo>
                <a:lnTo>
                  <a:pt x="44" y="443"/>
                </a:lnTo>
                <a:lnTo>
                  <a:pt x="43" y="445"/>
                </a:lnTo>
                <a:lnTo>
                  <a:pt x="42" y="446"/>
                </a:lnTo>
                <a:lnTo>
                  <a:pt x="42" y="449"/>
                </a:lnTo>
                <a:lnTo>
                  <a:pt x="43" y="451"/>
                </a:lnTo>
                <a:lnTo>
                  <a:pt x="43" y="451"/>
                </a:lnTo>
                <a:lnTo>
                  <a:pt x="47" y="455"/>
                </a:lnTo>
                <a:lnTo>
                  <a:pt x="53" y="458"/>
                </a:lnTo>
                <a:lnTo>
                  <a:pt x="53" y="458"/>
                </a:lnTo>
                <a:lnTo>
                  <a:pt x="71" y="460"/>
                </a:lnTo>
                <a:lnTo>
                  <a:pt x="85" y="460"/>
                </a:lnTo>
                <a:lnTo>
                  <a:pt x="97" y="460"/>
                </a:lnTo>
                <a:lnTo>
                  <a:pt x="97" y="460"/>
                </a:lnTo>
                <a:lnTo>
                  <a:pt x="110" y="456"/>
                </a:lnTo>
                <a:lnTo>
                  <a:pt x="124" y="453"/>
                </a:lnTo>
                <a:lnTo>
                  <a:pt x="133" y="451"/>
                </a:lnTo>
                <a:lnTo>
                  <a:pt x="142" y="450"/>
                </a:lnTo>
                <a:lnTo>
                  <a:pt x="152" y="450"/>
                </a:lnTo>
                <a:lnTo>
                  <a:pt x="163" y="451"/>
                </a:lnTo>
                <a:lnTo>
                  <a:pt x="163" y="451"/>
                </a:lnTo>
                <a:lnTo>
                  <a:pt x="194" y="454"/>
                </a:lnTo>
                <a:lnTo>
                  <a:pt x="233" y="456"/>
                </a:lnTo>
                <a:lnTo>
                  <a:pt x="300" y="458"/>
                </a:lnTo>
                <a:lnTo>
                  <a:pt x="300" y="458"/>
                </a:lnTo>
                <a:lnTo>
                  <a:pt x="401" y="459"/>
                </a:lnTo>
                <a:lnTo>
                  <a:pt x="523" y="458"/>
                </a:lnTo>
                <a:lnTo>
                  <a:pt x="523" y="458"/>
                </a:lnTo>
                <a:lnTo>
                  <a:pt x="559" y="458"/>
                </a:lnTo>
                <a:lnTo>
                  <a:pt x="587" y="459"/>
                </a:lnTo>
                <a:lnTo>
                  <a:pt x="632" y="461"/>
                </a:lnTo>
                <a:lnTo>
                  <a:pt x="632" y="461"/>
                </a:lnTo>
                <a:lnTo>
                  <a:pt x="657" y="464"/>
                </a:lnTo>
                <a:lnTo>
                  <a:pt x="685" y="466"/>
                </a:lnTo>
                <a:lnTo>
                  <a:pt x="715" y="469"/>
                </a:lnTo>
                <a:lnTo>
                  <a:pt x="738" y="470"/>
                </a:lnTo>
                <a:lnTo>
                  <a:pt x="738" y="470"/>
                </a:lnTo>
                <a:lnTo>
                  <a:pt x="770" y="467"/>
                </a:lnTo>
                <a:lnTo>
                  <a:pt x="820" y="463"/>
                </a:lnTo>
                <a:lnTo>
                  <a:pt x="869" y="455"/>
                </a:lnTo>
                <a:lnTo>
                  <a:pt x="890" y="453"/>
                </a:lnTo>
                <a:lnTo>
                  <a:pt x="904" y="449"/>
                </a:lnTo>
                <a:lnTo>
                  <a:pt x="904" y="449"/>
                </a:lnTo>
                <a:lnTo>
                  <a:pt x="920" y="446"/>
                </a:lnTo>
                <a:lnTo>
                  <a:pt x="946" y="442"/>
                </a:lnTo>
                <a:lnTo>
                  <a:pt x="1016" y="430"/>
                </a:lnTo>
                <a:lnTo>
                  <a:pt x="1057" y="423"/>
                </a:lnTo>
                <a:lnTo>
                  <a:pt x="1097" y="414"/>
                </a:lnTo>
                <a:lnTo>
                  <a:pt x="1137" y="406"/>
                </a:lnTo>
                <a:lnTo>
                  <a:pt x="1174" y="396"/>
                </a:lnTo>
                <a:lnTo>
                  <a:pt x="1174" y="396"/>
                </a:lnTo>
                <a:lnTo>
                  <a:pt x="1239" y="376"/>
                </a:lnTo>
                <a:lnTo>
                  <a:pt x="1296" y="358"/>
                </a:lnTo>
                <a:lnTo>
                  <a:pt x="1337" y="344"/>
                </a:lnTo>
                <a:lnTo>
                  <a:pt x="1349" y="339"/>
                </a:lnTo>
                <a:lnTo>
                  <a:pt x="1354" y="337"/>
                </a:lnTo>
                <a:lnTo>
                  <a:pt x="1354" y="337"/>
                </a:lnTo>
                <a:lnTo>
                  <a:pt x="1355" y="333"/>
                </a:lnTo>
                <a:lnTo>
                  <a:pt x="1357" y="327"/>
                </a:lnTo>
                <a:lnTo>
                  <a:pt x="1357" y="324"/>
                </a:lnTo>
                <a:lnTo>
                  <a:pt x="1355" y="322"/>
                </a:lnTo>
                <a:lnTo>
                  <a:pt x="1354" y="319"/>
                </a:lnTo>
                <a:lnTo>
                  <a:pt x="1352" y="318"/>
                </a:lnTo>
                <a:lnTo>
                  <a:pt x="1352" y="318"/>
                </a:lnTo>
                <a:lnTo>
                  <a:pt x="1326" y="317"/>
                </a:lnTo>
                <a:lnTo>
                  <a:pt x="1275" y="317"/>
                </a:lnTo>
                <a:lnTo>
                  <a:pt x="1206" y="317"/>
                </a:lnTo>
                <a:lnTo>
                  <a:pt x="1205" y="311"/>
                </a:lnTo>
                <a:lnTo>
                  <a:pt x="1205" y="311"/>
                </a:lnTo>
                <a:lnTo>
                  <a:pt x="1207" y="311"/>
                </a:lnTo>
                <a:lnTo>
                  <a:pt x="1210" y="308"/>
                </a:lnTo>
                <a:lnTo>
                  <a:pt x="1211" y="305"/>
                </a:lnTo>
                <a:lnTo>
                  <a:pt x="1211" y="305"/>
                </a:lnTo>
                <a:lnTo>
                  <a:pt x="1211" y="301"/>
                </a:lnTo>
                <a:lnTo>
                  <a:pt x="1211" y="300"/>
                </a:lnTo>
                <a:lnTo>
                  <a:pt x="1210" y="295"/>
                </a:lnTo>
                <a:lnTo>
                  <a:pt x="1202" y="282"/>
                </a:lnTo>
                <a:lnTo>
                  <a:pt x="1202" y="282"/>
                </a:lnTo>
                <a:lnTo>
                  <a:pt x="1197" y="270"/>
                </a:lnTo>
                <a:lnTo>
                  <a:pt x="1192" y="255"/>
                </a:lnTo>
                <a:lnTo>
                  <a:pt x="1184" y="222"/>
                </a:lnTo>
                <a:lnTo>
                  <a:pt x="1179" y="192"/>
                </a:lnTo>
                <a:lnTo>
                  <a:pt x="1175" y="177"/>
                </a:lnTo>
                <a:lnTo>
                  <a:pt x="1175" y="177"/>
                </a:lnTo>
                <a:lnTo>
                  <a:pt x="1174" y="176"/>
                </a:lnTo>
                <a:lnTo>
                  <a:pt x="1170" y="174"/>
                </a:lnTo>
                <a:lnTo>
                  <a:pt x="1168" y="174"/>
                </a:lnTo>
                <a:lnTo>
                  <a:pt x="1167" y="174"/>
                </a:lnTo>
                <a:lnTo>
                  <a:pt x="1165" y="176"/>
                </a:lnTo>
                <a:lnTo>
                  <a:pt x="1165" y="176"/>
                </a:lnTo>
                <a:lnTo>
                  <a:pt x="1158" y="207"/>
                </a:lnTo>
                <a:lnTo>
                  <a:pt x="1149" y="248"/>
                </a:lnTo>
                <a:lnTo>
                  <a:pt x="1149" y="248"/>
                </a:lnTo>
                <a:lnTo>
                  <a:pt x="1144" y="266"/>
                </a:lnTo>
                <a:lnTo>
                  <a:pt x="1143" y="274"/>
                </a:lnTo>
                <a:lnTo>
                  <a:pt x="1143" y="277"/>
                </a:lnTo>
                <a:lnTo>
                  <a:pt x="1143" y="277"/>
                </a:lnTo>
                <a:lnTo>
                  <a:pt x="1146" y="282"/>
                </a:lnTo>
                <a:lnTo>
                  <a:pt x="1149" y="287"/>
                </a:lnTo>
                <a:lnTo>
                  <a:pt x="1159" y="296"/>
                </a:lnTo>
                <a:lnTo>
                  <a:pt x="1159" y="296"/>
                </a:lnTo>
                <a:lnTo>
                  <a:pt x="1167" y="301"/>
                </a:lnTo>
                <a:lnTo>
                  <a:pt x="1176" y="305"/>
                </a:lnTo>
                <a:lnTo>
                  <a:pt x="1188" y="308"/>
                </a:lnTo>
                <a:lnTo>
                  <a:pt x="1190" y="318"/>
                </a:lnTo>
                <a:lnTo>
                  <a:pt x="1037" y="324"/>
                </a:lnTo>
                <a:lnTo>
                  <a:pt x="1037" y="324"/>
                </a:lnTo>
                <a:lnTo>
                  <a:pt x="1016" y="317"/>
                </a:lnTo>
                <a:lnTo>
                  <a:pt x="992" y="309"/>
                </a:lnTo>
                <a:lnTo>
                  <a:pt x="965" y="302"/>
                </a:lnTo>
                <a:lnTo>
                  <a:pt x="965" y="302"/>
                </a:lnTo>
                <a:lnTo>
                  <a:pt x="907" y="290"/>
                </a:lnTo>
                <a:lnTo>
                  <a:pt x="907" y="290"/>
                </a:lnTo>
                <a:lnTo>
                  <a:pt x="906" y="286"/>
                </a:lnTo>
                <a:lnTo>
                  <a:pt x="905" y="284"/>
                </a:lnTo>
                <a:lnTo>
                  <a:pt x="901" y="282"/>
                </a:lnTo>
                <a:lnTo>
                  <a:pt x="901" y="282"/>
                </a:lnTo>
                <a:lnTo>
                  <a:pt x="897" y="280"/>
                </a:lnTo>
                <a:lnTo>
                  <a:pt x="895" y="280"/>
                </a:lnTo>
                <a:lnTo>
                  <a:pt x="891" y="280"/>
                </a:lnTo>
                <a:lnTo>
                  <a:pt x="891" y="280"/>
                </a:lnTo>
                <a:lnTo>
                  <a:pt x="876" y="280"/>
                </a:lnTo>
                <a:lnTo>
                  <a:pt x="852" y="279"/>
                </a:lnTo>
                <a:lnTo>
                  <a:pt x="806" y="277"/>
                </a:lnTo>
                <a:lnTo>
                  <a:pt x="806" y="277"/>
                </a:lnTo>
                <a:lnTo>
                  <a:pt x="779" y="277"/>
                </a:lnTo>
                <a:lnTo>
                  <a:pt x="734" y="275"/>
                </a:lnTo>
                <a:lnTo>
                  <a:pt x="690" y="272"/>
                </a:lnTo>
                <a:lnTo>
                  <a:pt x="664" y="271"/>
                </a:lnTo>
                <a:lnTo>
                  <a:pt x="664" y="271"/>
                </a:lnTo>
                <a:lnTo>
                  <a:pt x="639" y="271"/>
                </a:lnTo>
                <a:lnTo>
                  <a:pt x="628" y="271"/>
                </a:lnTo>
                <a:lnTo>
                  <a:pt x="623" y="271"/>
                </a:lnTo>
                <a:lnTo>
                  <a:pt x="623" y="271"/>
                </a:lnTo>
                <a:lnTo>
                  <a:pt x="623" y="276"/>
                </a:lnTo>
                <a:lnTo>
                  <a:pt x="623" y="280"/>
                </a:lnTo>
                <a:lnTo>
                  <a:pt x="599" y="264"/>
                </a:lnTo>
                <a:lnTo>
                  <a:pt x="599" y="264"/>
                </a:lnTo>
                <a:lnTo>
                  <a:pt x="601" y="264"/>
                </a:lnTo>
                <a:lnTo>
                  <a:pt x="603" y="264"/>
                </a:lnTo>
                <a:lnTo>
                  <a:pt x="605" y="263"/>
                </a:lnTo>
                <a:lnTo>
                  <a:pt x="606" y="263"/>
                </a:lnTo>
                <a:lnTo>
                  <a:pt x="605" y="260"/>
                </a:lnTo>
                <a:lnTo>
                  <a:pt x="603" y="258"/>
                </a:lnTo>
                <a:lnTo>
                  <a:pt x="603" y="258"/>
                </a:lnTo>
                <a:lnTo>
                  <a:pt x="596" y="250"/>
                </a:lnTo>
                <a:lnTo>
                  <a:pt x="589" y="245"/>
                </a:lnTo>
                <a:lnTo>
                  <a:pt x="589" y="245"/>
                </a:lnTo>
                <a:lnTo>
                  <a:pt x="586" y="243"/>
                </a:lnTo>
                <a:lnTo>
                  <a:pt x="584" y="240"/>
                </a:lnTo>
                <a:lnTo>
                  <a:pt x="579" y="233"/>
                </a:lnTo>
                <a:lnTo>
                  <a:pt x="576" y="226"/>
                </a:lnTo>
                <a:lnTo>
                  <a:pt x="574" y="218"/>
                </a:lnTo>
                <a:lnTo>
                  <a:pt x="574" y="218"/>
                </a:lnTo>
                <a:lnTo>
                  <a:pt x="568" y="201"/>
                </a:lnTo>
                <a:lnTo>
                  <a:pt x="564" y="192"/>
                </a:lnTo>
                <a:lnTo>
                  <a:pt x="562" y="189"/>
                </a:lnTo>
                <a:lnTo>
                  <a:pt x="562" y="189"/>
                </a:lnTo>
                <a:lnTo>
                  <a:pt x="558" y="186"/>
                </a:lnTo>
                <a:lnTo>
                  <a:pt x="557" y="184"/>
                </a:lnTo>
                <a:lnTo>
                  <a:pt x="554" y="180"/>
                </a:lnTo>
                <a:lnTo>
                  <a:pt x="554" y="180"/>
                </a:lnTo>
                <a:lnTo>
                  <a:pt x="550" y="171"/>
                </a:lnTo>
                <a:lnTo>
                  <a:pt x="548" y="166"/>
                </a:lnTo>
                <a:lnTo>
                  <a:pt x="548" y="161"/>
                </a:lnTo>
                <a:lnTo>
                  <a:pt x="548" y="161"/>
                </a:lnTo>
                <a:lnTo>
                  <a:pt x="547" y="151"/>
                </a:lnTo>
                <a:lnTo>
                  <a:pt x="548" y="145"/>
                </a:lnTo>
                <a:lnTo>
                  <a:pt x="548" y="145"/>
                </a:lnTo>
                <a:lnTo>
                  <a:pt x="552" y="134"/>
                </a:lnTo>
                <a:lnTo>
                  <a:pt x="552" y="134"/>
                </a:lnTo>
                <a:lnTo>
                  <a:pt x="558" y="144"/>
                </a:lnTo>
                <a:lnTo>
                  <a:pt x="563" y="150"/>
                </a:lnTo>
                <a:lnTo>
                  <a:pt x="566" y="153"/>
                </a:lnTo>
                <a:lnTo>
                  <a:pt x="568" y="153"/>
                </a:lnTo>
                <a:lnTo>
                  <a:pt x="568" y="153"/>
                </a:lnTo>
                <a:lnTo>
                  <a:pt x="571" y="151"/>
                </a:lnTo>
                <a:lnTo>
                  <a:pt x="574" y="148"/>
                </a:lnTo>
                <a:lnTo>
                  <a:pt x="583" y="138"/>
                </a:lnTo>
                <a:lnTo>
                  <a:pt x="592" y="123"/>
                </a:lnTo>
                <a:lnTo>
                  <a:pt x="592" y="123"/>
                </a:lnTo>
                <a:lnTo>
                  <a:pt x="595" y="122"/>
                </a:lnTo>
                <a:lnTo>
                  <a:pt x="596" y="119"/>
                </a:lnTo>
                <a:lnTo>
                  <a:pt x="597" y="118"/>
                </a:lnTo>
                <a:lnTo>
                  <a:pt x="597" y="118"/>
                </a:lnTo>
                <a:lnTo>
                  <a:pt x="600" y="93"/>
                </a:lnTo>
                <a:lnTo>
                  <a:pt x="601" y="75"/>
                </a:lnTo>
                <a:lnTo>
                  <a:pt x="601" y="64"/>
                </a:lnTo>
                <a:lnTo>
                  <a:pt x="601" y="64"/>
                </a:lnTo>
                <a:lnTo>
                  <a:pt x="600" y="55"/>
                </a:lnTo>
                <a:lnTo>
                  <a:pt x="596" y="44"/>
                </a:lnTo>
                <a:lnTo>
                  <a:pt x="592" y="38"/>
                </a:lnTo>
                <a:lnTo>
                  <a:pt x="589" y="32"/>
                </a:lnTo>
                <a:lnTo>
                  <a:pt x="583" y="26"/>
                </a:lnTo>
                <a:lnTo>
                  <a:pt x="574" y="21"/>
                </a:lnTo>
                <a:lnTo>
                  <a:pt x="574" y="21"/>
                </a:lnTo>
                <a:lnTo>
                  <a:pt x="565" y="16"/>
                </a:lnTo>
                <a:lnTo>
                  <a:pt x="558" y="13"/>
                </a:lnTo>
                <a:lnTo>
                  <a:pt x="549" y="11"/>
                </a:lnTo>
                <a:lnTo>
                  <a:pt x="543" y="10"/>
                </a:lnTo>
                <a:lnTo>
                  <a:pt x="531" y="10"/>
                </a:lnTo>
                <a:lnTo>
                  <a:pt x="523" y="12"/>
                </a:lnTo>
                <a:lnTo>
                  <a:pt x="523" y="12"/>
                </a:lnTo>
                <a:lnTo>
                  <a:pt x="517" y="16"/>
                </a:lnTo>
                <a:lnTo>
                  <a:pt x="512" y="19"/>
                </a:lnTo>
                <a:lnTo>
                  <a:pt x="507" y="24"/>
                </a:lnTo>
                <a:lnTo>
                  <a:pt x="505" y="21"/>
                </a:lnTo>
                <a:lnTo>
                  <a:pt x="505" y="21"/>
                </a:lnTo>
                <a:lnTo>
                  <a:pt x="500" y="17"/>
                </a:lnTo>
                <a:lnTo>
                  <a:pt x="487" y="10"/>
                </a:lnTo>
                <a:lnTo>
                  <a:pt x="473" y="2"/>
                </a:lnTo>
                <a:lnTo>
                  <a:pt x="466" y="0"/>
                </a:lnTo>
                <a:lnTo>
                  <a:pt x="462" y="0"/>
                </a:lnTo>
                <a:lnTo>
                  <a:pt x="462" y="0"/>
                </a:lnTo>
                <a:lnTo>
                  <a:pt x="455" y="2"/>
                </a:lnTo>
                <a:lnTo>
                  <a:pt x="450" y="6"/>
                </a:lnTo>
                <a:lnTo>
                  <a:pt x="448" y="11"/>
                </a:lnTo>
                <a:lnTo>
                  <a:pt x="445" y="18"/>
                </a:lnTo>
                <a:lnTo>
                  <a:pt x="445" y="18"/>
                </a:lnTo>
                <a:lnTo>
                  <a:pt x="444" y="32"/>
                </a:lnTo>
                <a:lnTo>
                  <a:pt x="444" y="50"/>
                </a:lnTo>
                <a:lnTo>
                  <a:pt x="443" y="66"/>
                </a:lnTo>
                <a:lnTo>
                  <a:pt x="443" y="71"/>
                </a:lnTo>
                <a:lnTo>
                  <a:pt x="442" y="74"/>
                </a:lnTo>
                <a:lnTo>
                  <a:pt x="442" y="74"/>
                </a:lnTo>
                <a:lnTo>
                  <a:pt x="416" y="81"/>
                </a:lnTo>
                <a:lnTo>
                  <a:pt x="397" y="89"/>
                </a:lnTo>
                <a:lnTo>
                  <a:pt x="390" y="92"/>
                </a:lnTo>
                <a:lnTo>
                  <a:pt x="384" y="96"/>
                </a:lnTo>
                <a:lnTo>
                  <a:pt x="384" y="96"/>
                </a:lnTo>
                <a:lnTo>
                  <a:pt x="373" y="107"/>
                </a:lnTo>
                <a:lnTo>
                  <a:pt x="365" y="117"/>
                </a:lnTo>
                <a:lnTo>
                  <a:pt x="365" y="117"/>
                </a:lnTo>
                <a:lnTo>
                  <a:pt x="347" y="143"/>
                </a:lnTo>
                <a:lnTo>
                  <a:pt x="334" y="160"/>
                </a:lnTo>
                <a:lnTo>
                  <a:pt x="323" y="174"/>
                </a:lnTo>
                <a:lnTo>
                  <a:pt x="323" y="174"/>
                </a:lnTo>
                <a:lnTo>
                  <a:pt x="312" y="184"/>
                </a:lnTo>
                <a:lnTo>
                  <a:pt x="301" y="193"/>
                </a:lnTo>
                <a:lnTo>
                  <a:pt x="296" y="198"/>
                </a:lnTo>
                <a:lnTo>
                  <a:pt x="291" y="203"/>
                </a:lnTo>
                <a:lnTo>
                  <a:pt x="287" y="208"/>
                </a:lnTo>
                <a:lnTo>
                  <a:pt x="286" y="214"/>
                </a:lnTo>
                <a:lnTo>
                  <a:pt x="286" y="214"/>
                </a:lnTo>
                <a:lnTo>
                  <a:pt x="286" y="221"/>
                </a:lnTo>
                <a:lnTo>
                  <a:pt x="287" y="227"/>
                </a:lnTo>
                <a:lnTo>
                  <a:pt x="290" y="232"/>
                </a:lnTo>
                <a:lnTo>
                  <a:pt x="294" y="237"/>
                </a:lnTo>
                <a:lnTo>
                  <a:pt x="301" y="245"/>
                </a:lnTo>
                <a:lnTo>
                  <a:pt x="306" y="249"/>
                </a:lnTo>
                <a:lnTo>
                  <a:pt x="306" y="249"/>
                </a:lnTo>
                <a:lnTo>
                  <a:pt x="318" y="255"/>
                </a:lnTo>
                <a:lnTo>
                  <a:pt x="318" y="255"/>
                </a:lnTo>
                <a:lnTo>
                  <a:pt x="318" y="265"/>
                </a:lnTo>
                <a:lnTo>
                  <a:pt x="320" y="274"/>
                </a:lnTo>
                <a:lnTo>
                  <a:pt x="321" y="282"/>
                </a:lnTo>
                <a:lnTo>
                  <a:pt x="321" y="282"/>
                </a:lnTo>
                <a:lnTo>
                  <a:pt x="326" y="297"/>
                </a:lnTo>
                <a:lnTo>
                  <a:pt x="329" y="305"/>
                </a:lnTo>
                <a:lnTo>
                  <a:pt x="264" y="311"/>
                </a:lnTo>
                <a:lnTo>
                  <a:pt x="258" y="321"/>
                </a:lnTo>
                <a:lnTo>
                  <a:pt x="247" y="323"/>
                </a:lnTo>
                <a:lnTo>
                  <a:pt x="247" y="323"/>
                </a:lnTo>
                <a:lnTo>
                  <a:pt x="245" y="311"/>
                </a:lnTo>
                <a:lnTo>
                  <a:pt x="244" y="301"/>
                </a:lnTo>
                <a:lnTo>
                  <a:pt x="243" y="296"/>
                </a:lnTo>
                <a:lnTo>
                  <a:pt x="243" y="296"/>
                </a:lnTo>
                <a:lnTo>
                  <a:pt x="243" y="295"/>
                </a:lnTo>
                <a:lnTo>
                  <a:pt x="243" y="292"/>
                </a:lnTo>
                <a:lnTo>
                  <a:pt x="242" y="291"/>
                </a:lnTo>
                <a:lnTo>
                  <a:pt x="240" y="290"/>
                </a:lnTo>
                <a:lnTo>
                  <a:pt x="240" y="290"/>
                </a:lnTo>
                <a:lnTo>
                  <a:pt x="201" y="291"/>
                </a:lnTo>
                <a:lnTo>
                  <a:pt x="163" y="292"/>
                </a:lnTo>
                <a:lnTo>
                  <a:pt x="163" y="288"/>
                </a:lnTo>
                <a:lnTo>
                  <a:pt x="163" y="288"/>
                </a:lnTo>
                <a:lnTo>
                  <a:pt x="171" y="286"/>
                </a:lnTo>
                <a:lnTo>
                  <a:pt x="181" y="282"/>
                </a:lnTo>
                <a:lnTo>
                  <a:pt x="181" y="282"/>
                </a:lnTo>
                <a:lnTo>
                  <a:pt x="186" y="277"/>
                </a:lnTo>
                <a:lnTo>
                  <a:pt x="186" y="277"/>
                </a:lnTo>
                <a:lnTo>
                  <a:pt x="191" y="277"/>
                </a:lnTo>
                <a:lnTo>
                  <a:pt x="195" y="277"/>
                </a:lnTo>
                <a:lnTo>
                  <a:pt x="199" y="276"/>
                </a:lnTo>
                <a:lnTo>
                  <a:pt x="199" y="276"/>
                </a:lnTo>
                <a:lnTo>
                  <a:pt x="201" y="272"/>
                </a:lnTo>
                <a:lnTo>
                  <a:pt x="201" y="271"/>
                </a:lnTo>
                <a:lnTo>
                  <a:pt x="200" y="270"/>
                </a:lnTo>
                <a:lnTo>
                  <a:pt x="200" y="270"/>
                </a:lnTo>
                <a:lnTo>
                  <a:pt x="196" y="269"/>
                </a:lnTo>
                <a:lnTo>
                  <a:pt x="192" y="268"/>
                </a:lnTo>
                <a:lnTo>
                  <a:pt x="192" y="268"/>
                </a:lnTo>
                <a:lnTo>
                  <a:pt x="185" y="268"/>
                </a:lnTo>
                <a:lnTo>
                  <a:pt x="181" y="268"/>
                </a:lnTo>
                <a:lnTo>
                  <a:pt x="181" y="268"/>
                </a:lnTo>
                <a:lnTo>
                  <a:pt x="178" y="263"/>
                </a:lnTo>
                <a:lnTo>
                  <a:pt x="171" y="255"/>
                </a:lnTo>
                <a:lnTo>
                  <a:pt x="171" y="255"/>
                </a:lnTo>
                <a:lnTo>
                  <a:pt x="170" y="253"/>
                </a:lnTo>
                <a:lnTo>
                  <a:pt x="170" y="251"/>
                </a:lnTo>
                <a:lnTo>
                  <a:pt x="169" y="251"/>
                </a:lnTo>
                <a:lnTo>
                  <a:pt x="165" y="251"/>
                </a:lnTo>
                <a:lnTo>
                  <a:pt x="165" y="251"/>
                </a:lnTo>
                <a:lnTo>
                  <a:pt x="96" y="253"/>
                </a:lnTo>
                <a:lnTo>
                  <a:pt x="91" y="223"/>
                </a:lnTo>
                <a:lnTo>
                  <a:pt x="0" y="230"/>
                </a:lnTo>
                <a:lnTo>
                  <a:pt x="2" y="298"/>
                </a:lnTo>
                <a:lnTo>
                  <a:pt x="22" y="298"/>
                </a:lnTo>
                <a:lnTo>
                  <a:pt x="22" y="307"/>
                </a:lnTo>
                <a:lnTo>
                  <a:pt x="22" y="307"/>
                </a:lnTo>
                <a:lnTo>
                  <a:pt x="13" y="313"/>
                </a:lnTo>
                <a:lnTo>
                  <a:pt x="6" y="318"/>
                </a:lnTo>
                <a:lnTo>
                  <a:pt x="3" y="321"/>
                </a:lnTo>
                <a:lnTo>
                  <a:pt x="3" y="321"/>
                </a:lnTo>
                <a:lnTo>
                  <a:pt x="6" y="338"/>
                </a:lnTo>
                <a:lnTo>
                  <a:pt x="7" y="355"/>
                </a:lnTo>
                <a:lnTo>
                  <a:pt x="7" y="355"/>
                </a:lnTo>
                <a:lnTo>
                  <a:pt x="7" y="365"/>
                </a:lnTo>
                <a:lnTo>
                  <a:pt x="8" y="370"/>
                </a:lnTo>
                <a:lnTo>
                  <a:pt x="8" y="371"/>
                </a:lnTo>
                <a:lnTo>
                  <a:pt x="10" y="371"/>
                </a:lnTo>
                <a:lnTo>
                  <a:pt x="10" y="371"/>
                </a:lnTo>
                <a:lnTo>
                  <a:pt x="27" y="365"/>
                </a:lnTo>
                <a:lnTo>
                  <a:pt x="40" y="360"/>
                </a:lnTo>
                <a:lnTo>
                  <a:pt x="40" y="360"/>
                </a:lnTo>
                <a:lnTo>
                  <a:pt x="44" y="361"/>
                </a:lnTo>
                <a:lnTo>
                  <a:pt x="49" y="361"/>
                </a:lnTo>
                <a:lnTo>
                  <a:pt x="49" y="361"/>
                </a:lnTo>
                <a:lnTo>
                  <a:pt x="49" y="361"/>
                </a:lnTo>
                <a:lnTo>
                  <a:pt x="50" y="363"/>
                </a:lnTo>
                <a:lnTo>
                  <a:pt x="52" y="364"/>
                </a:lnTo>
                <a:lnTo>
                  <a:pt x="50" y="366"/>
                </a:lnTo>
                <a:lnTo>
                  <a:pt x="50" y="366"/>
                </a:lnTo>
                <a:lnTo>
                  <a:pt x="49" y="369"/>
                </a:lnTo>
                <a:lnTo>
                  <a:pt x="49" y="371"/>
                </a:lnTo>
                <a:lnTo>
                  <a:pt x="50" y="374"/>
                </a:lnTo>
                <a:lnTo>
                  <a:pt x="50" y="374"/>
                </a:lnTo>
                <a:lnTo>
                  <a:pt x="58" y="381"/>
                </a:lnTo>
                <a:lnTo>
                  <a:pt x="61" y="384"/>
                </a:lnTo>
                <a:lnTo>
                  <a:pt x="61" y="384"/>
                </a:lnTo>
                <a:lnTo>
                  <a:pt x="60" y="390"/>
                </a:lnTo>
                <a:lnTo>
                  <a:pt x="61" y="396"/>
                </a:lnTo>
                <a:lnTo>
                  <a:pt x="61" y="396"/>
                </a:lnTo>
                <a:lnTo>
                  <a:pt x="64" y="400"/>
                </a:lnTo>
                <a:lnTo>
                  <a:pt x="64" y="401"/>
                </a:lnTo>
                <a:lnTo>
                  <a:pt x="63" y="402"/>
                </a:lnTo>
                <a:lnTo>
                  <a:pt x="63" y="402"/>
                </a:lnTo>
                <a:lnTo>
                  <a:pt x="60" y="405"/>
                </a:lnTo>
                <a:lnTo>
                  <a:pt x="58" y="407"/>
                </a:lnTo>
                <a:lnTo>
                  <a:pt x="55" y="409"/>
                </a:lnTo>
                <a:lnTo>
                  <a:pt x="55" y="413"/>
                </a:lnTo>
                <a:lnTo>
                  <a:pt x="55" y="413"/>
                </a:lnTo>
                <a:lnTo>
                  <a:pt x="55" y="414"/>
                </a:lnTo>
                <a:lnTo>
                  <a:pt x="57" y="421"/>
                </a:lnTo>
                <a:lnTo>
                  <a:pt x="57" y="421"/>
                </a:lnTo>
                <a:close/>
                <a:moveTo>
                  <a:pt x="499" y="218"/>
                </a:moveTo>
                <a:lnTo>
                  <a:pt x="499" y="218"/>
                </a:lnTo>
                <a:lnTo>
                  <a:pt x="503" y="227"/>
                </a:lnTo>
                <a:lnTo>
                  <a:pt x="508" y="242"/>
                </a:lnTo>
                <a:lnTo>
                  <a:pt x="508" y="242"/>
                </a:lnTo>
                <a:lnTo>
                  <a:pt x="513" y="251"/>
                </a:lnTo>
                <a:lnTo>
                  <a:pt x="517" y="256"/>
                </a:lnTo>
                <a:lnTo>
                  <a:pt x="521" y="261"/>
                </a:lnTo>
                <a:lnTo>
                  <a:pt x="521" y="261"/>
                </a:lnTo>
                <a:lnTo>
                  <a:pt x="539" y="276"/>
                </a:lnTo>
                <a:lnTo>
                  <a:pt x="521" y="276"/>
                </a:lnTo>
                <a:lnTo>
                  <a:pt x="521" y="276"/>
                </a:lnTo>
                <a:lnTo>
                  <a:pt x="513" y="270"/>
                </a:lnTo>
                <a:lnTo>
                  <a:pt x="506" y="264"/>
                </a:lnTo>
                <a:lnTo>
                  <a:pt x="496" y="259"/>
                </a:lnTo>
                <a:lnTo>
                  <a:pt x="496" y="259"/>
                </a:lnTo>
                <a:lnTo>
                  <a:pt x="487" y="256"/>
                </a:lnTo>
                <a:lnTo>
                  <a:pt x="480" y="255"/>
                </a:lnTo>
                <a:lnTo>
                  <a:pt x="474" y="255"/>
                </a:lnTo>
                <a:lnTo>
                  <a:pt x="474" y="255"/>
                </a:lnTo>
                <a:lnTo>
                  <a:pt x="480" y="248"/>
                </a:lnTo>
                <a:lnTo>
                  <a:pt x="480" y="248"/>
                </a:lnTo>
                <a:lnTo>
                  <a:pt x="487" y="240"/>
                </a:lnTo>
                <a:lnTo>
                  <a:pt x="492" y="237"/>
                </a:lnTo>
                <a:lnTo>
                  <a:pt x="495" y="233"/>
                </a:lnTo>
                <a:lnTo>
                  <a:pt x="495" y="233"/>
                </a:lnTo>
                <a:lnTo>
                  <a:pt x="497" y="224"/>
                </a:lnTo>
                <a:lnTo>
                  <a:pt x="499" y="218"/>
                </a:lnTo>
                <a:lnTo>
                  <a:pt x="499" y="21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7">
            <a:extLst>
              <a:ext uri="{FF2B5EF4-FFF2-40B4-BE49-F238E27FC236}">
                <a16:creationId xmlns:a16="http://schemas.microsoft.com/office/drawing/2014/main" id="{81FD33D6-A641-42EF-8312-8B6EE32A2D72}"/>
              </a:ext>
            </a:extLst>
          </p:cNvPr>
          <p:cNvSpPr>
            <a:spLocks noEditPoints="1"/>
          </p:cNvSpPr>
          <p:nvPr/>
        </p:nvSpPr>
        <p:spPr bwMode="auto">
          <a:xfrm>
            <a:off x="2240851" y="1588107"/>
            <a:ext cx="1754887" cy="538272"/>
          </a:xfrm>
          <a:custGeom>
            <a:avLst/>
            <a:gdLst>
              <a:gd name="T0" fmla="*/ 563 w 1754"/>
              <a:gd name="T1" fmla="*/ 150 h 538"/>
              <a:gd name="T2" fmla="*/ 545 w 1754"/>
              <a:gd name="T3" fmla="*/ 165 h 538"/>
              <a:gd name="T4" fmla="*/ 515 w 1754"/>
              <a:gd name="T5" fmla="*/ 218 h 538"/>
              <a:gd name="T6" fmla="*/ 529 w 1754"/>
              <a:gd name="T7" fmla="*/ 276 h 538"/>
              <a:gd name="T8" fmla="*/ 313 w 1754"/>
              <a:gd name="T9" fmla="*/ 382 h 538"/>
              <a:gd name="T10" fmla="*/ 297 w 1754"/>
              <a:gd name="T11" fmla="*/ 346 h 538"/>
              <a:gd name="T12" fmla="*/ 302 w 1754"/>
              <a:gd name="T13" fmla="*/ 285 h 538"/>
              <a:gd name="T14" fmla="*/ 211 w 1754"/>
              <a:gd name="T15" fmla="*/ 273 h 538"/>
              <a:gd name="T16" fmla="*/ 232 w 1754"/>
              <a:gd name="T17" fmla="*/ 256 h 538"/>
              <a:gd name="T18" fmla="*/ 260 w 1754"/>
              <a:gd name="T19" fmla="*/ 247 h 538"/>
              <a:gd name="T20" fmla="*/ 221 w 1754"/>
              <a:gd name="T21" fmla="*/ 231 h 538"/>
              <a:gd name="T22" fmla="*/ 184 w 1754"/>
              <a:gd name="T23" fmla="*/ 219 h 538"/>
              <a:gd name="T24" fmla="*/ 118 w 1754"/>
              <a:gd name="T25" fmla="*/ 216 h 538"/>
              <a:gd name="T26" fmla="*/ 110 w 1754"/>
              <a:gd name="T27" fmla="*/ 199 h 538"/>
              <a:gd name="T28" fmla="*/ 97 w 1754"/>
              <a:gd name="T29" fmla="*/ 178 h 538"/>
              <a:gd name="T30" fmla="*/ 69 w 1754"/>
              <a:gd name="T31" fmla="*/ 182 h 538"/>
              <a:gd name="T32" fmla="*/ 5 w 1754"/>
              <a:gd name="T33" fmla="*/ 276 h 538"/>
              <a:gd name="T34" fmla="*/ 34 w 1754"/>
              <a:gd name="T35" fmla="*/ 378 h 538"/>
              <a:gd name="T36" fmla="*/ 60 w 1754"/>
              <a:gd name="T37" fmla="*/ 398 h 538"/>
              <a:gd name="T38" fmla="*/ 19 w 1754"/>
              <a:gd name="T39" fmla="*/ 431 h 538"/>
              <a:gd name="T40" fmla="*/ 73 w 1754"/>
              <a:gd name="T41" fmla="*/ 436 h 538"/>
              <a:gd name="T42" fmla="*/ 81 w 1754"/>
              <a:gd name="T43" fmla="*/ 515 h 538"/>
              <a:gd name="T44" fmla="*/ 120 w 1754"/>
              <a:gd name="T45" fmla="*/ 532 h 538"/>
              <a:gd name="T46" fmla="*/ 200 w 1754"/>
              <a:gd name="T47" fmla="*/ 530 h 538"/>
              <a:gd name="T48" fmla="*/ 245 w 1754"/>
              <a:gd name="T49" fmla="*/ 500 h 538"/>
              <a:gd name="T50" fmla="*/ 324 w 1754"/>
              <a:gd name="T51" fmla="*/ 522 h 538"/>
              <a:gd name="T52" fmla="*/ 377 w 1754"/>
              <a:gd name="T53" fmla="*/ 516 h 538"/>
              <a:gd name="T54" fmla="*/ 439 w 1754"/>
              <a:gd name="T55" fmla="*/ 535 h 538"/>
              <a:gd name="T56" fmla="*/ 1223 w 1754"/>
              <a:gd name="T57" fmla="*/ 492 h 538"/>
              <a:gd name="T58" fmla="*/ 1462 w 1754"/>
              <a:gd name="T59" fmla="*/ 462 h 538"/>
              <a:gd name="T60" fmla="*/ 1652 w 1754"/>
              <a:gd name="T61" fmla="*/ 419 h 538"/>
              <a:gd name="T62" fmla="*/ 1754 w 1754"/>
              <a:gd name="T63" fmla="*/ 392 h 538"/>
              <a:gd name="T64" fmla="*/ 1724 w 1754"/>
              <a:gd name="T65" fmla="*/ 382 h 538"/>
              <a:gd name="T66" fmla="*/ 1492 w 1754"/>
              <a:gd name="T67" fmla="*/ 205 h 538"/>
              <a:gd name="T68" fmla="*/ 1467 w 1754"/>
              <a:gd name="T69" fmla="*/ 241 h 538"/>
              <a:gd name="T70" fmla="*/ 1433 w 1754"/>
              <a:gd name="T71" fmla="*/ 263 h 538"/>
              <a:gd name="T72" fmla="*/ 1403 w 1754"/>
              <a:gd name="T73" fmla="*/ 245 h 538"/>
              <a:gd name="T74" fmla="*/ 1451 w 1754"/>
              <a:gd name="T75" fmla="*/ 310 h 538"/>
              <a:gd name="T76" fmla="*/ 1546 w 1754"/>
              <a:gd name="T77" fmla="*/ 372 h 538"/>
              <a:gd name="T78" fmla="*/ 1276 w 1754"/>
              <a:gd name="T79" fmla="*/ 360 h 538"/>
              <a:gd name="T80" fmla="*/ 1051 w 1754"/>
              <a:gd name="T81" fmla="*/ 300 h 538"/>
              <a:gd name="T82" fmla="*/ 872 w 1754"/>
              <a:gd name="T83" fmla="*/ 216 h 538"/>
              <a:gd name="T84" fmla="*/ 877 w 1754"/>
              <a:gd name="T85" fmla="*/ 195 h 538"/>
              <a:gd name="T86" fmla="*/ 914 w 1754"/>
              <a:gd name="T87" fmla="*/ 200 h 538"/>
              <a:gd name="T88" fmla="*/ 939 w 1754"/>
              <a:gd name="T89" fmla="*/ 224 h 538"/>
              <a:gd name="T90" fmla="*/ 977 w 1754"/>
              <a:gd name="T91" fmla="*/ 213 h 538"/>
              <a:gd name="T92" fmla="*/ 1015 w 1754"/>
              <a:gd name="T93" fmla="*/ 146 h 538"/>
              <a:gd name="T94" fmla="*/ 1010 w 1754"/>
              <a:gd name="T95" fmla="*/ 92 h 538"/>
              <a:gd name="T96" fmla="*/ 975 w 1754"/>
              <a:gd name="T97" fmla="*/ 53 h 538"/>
              <a:gd name="T98" fmla="*/ 924 w 1754"/>
              <a:gd name="T99" fmla="*/ 44 h 538"/>
              <a:gd name="T100" fmla="*/ 912 w 1754"/>
              <a:gd name="T101" fmla="*/ 5 h 538"/>
              <a:gd name="T102" fmla="*/ 883 w 1754"/>
              <a:gd name="T103" fmla="*/ 13 h 538"/>
              <a:gd name="T104" fmla="*/ 856 w 1754"/>
              <a:gd name="T105" fmla="*/ 67 h 538"/>
              <a:gd name="T106" fmla="*/ 840 w 1754"/>
              <a:gd name="T107" fmla="*/ 69 h 538"/>
              <a:gd name="T108" fmla="*/ 777 w 1754"/>
              <a:gd name="T109" fmla="*/ 62 h 538"/>
              <a:gd name="T110" fmla="*/ 742 w 1754"/>
              <a:gd name="T111" fmla="*/ 68 h 538"/>
              <a:gd name="T112" fmla="*/ 594 w 1754"/>
              <a:gd name="T113" fmla="*/ 84 h 538"/>
              <a:gd name="T114" fmla="*/ 560 w 1754"/>
              <a:gd name="T115" fmla="*/ 113 h 538"/>
              <a:gd name="T116" fmla="*/ 804 w 1754"/>
              <a:gd name="T117" fmla="*/ 258 h 538"/>
              <a:gd name="T118" fmla="*/ 778 w 1754"/>
              <a:gd name="T119" fmla="*/ 273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54" h="538">
                <a:moveTo>
                  <a:pt x="560" y="113"/>
                </a:moveTo>
                <a:lnTo>
                  <a:pt x="560" y="113"/>
                </a:lnTo>
                <a:lnTo>
                  <a:pt x="558" y="119"/>
                </a:lnTo>
                <a:lnTo>
                  <a:pt x="557" y="125"/>
                </a:lnTo>
                <a:lnTo>
                  <a:pt x="560" y="137"/>
                </a:lnTo>
                <a:lnTo>
                  <a:pt x="562" y="146"/>
                </a:lnTo>
                <a:lnTo>
                  <a:pt x="563" y="150"/>
                </a:lnTo>
                <a:lnTo>
                  <a:pt x="563" y="150"/>
                </a:lnTo>
                <a:lnTo>
                  <a:pt x="565" y="150"/>
                </a:lnTo>
                <a:lnTo>
                  <a:pt x="565" y="150"/>
                </a:lnTo>
                <a:lnTo>
                  <a:pt x="563" y="150"/>
                </a:lnTo>
                <a:lnTo>
                  <a:pt x="563" y="150"/>
                </a:lnTo>
                <a:lnTo>
                  <a:pt x="557" y="155"/>
                </a:lnTo>
                <a:lnTo>
                  <a:pt x="545" y="165"/>
                </a:lnTo>
                <a:lnTo>
                  <a:pt x="531" y="178"/>
                </a:lnTo>
                <a:lnTo>
                  <a:pt x="526" y="185"/>
                </a:lnTo>
                <a:lnTo>
                  <a:pt x="521" y="193"/>
                </a:lnTo>
                <a:lnTo>
                  <a:pt x="521" y="193"/>
                </a:lnTo>
                <a:lnTo>
                  <a:pt x="519" y="200"/>
                </a:lnTo>
                <a:lnTo>
                  <a:pt x="516" y="209"/>
                </a:lnTo>
                <a:lnTo>
                  <a:pt x="515" y="218"/>
                </a:lnTo>
                <a:lnTo>
                  <a:pt x="515" y="225"/>
                </a:lnTo>
                <a:lnTo>
                  <a:pt x="516" y="239"/>
                </a:lnTo>
                <a:lnTo>
                  <a:pt x="519" y="250"/>
                </a:lnTo>
                <a:lnTo>
                  <a:pt x="519" y="250"/>
                </a:lnTo>
                <a:lnTo>
                  <a:pt x="526" y="266"/>
                </a:lnTo>
                <a:lnTo>
                  <a:pt x="529" y="276"/>
                </a:lnTo>
                <a:lnTo>
                  <a:pt x="529" y="276"/>
                </a:lnTo>
                <a:lnTo>
                  <a:pt x="449" y="279"/>
                </a:lnTo>
                <a:lnTo>
                  <a:pt x="393" y="283"/>
                </a:lnTo>
                <a:lnTo>
                  <a:pt x="367" y="284"/>
                </a:lnTo>
                <a:lnTo>
                  <a:pt x="367" y="284"/>
                </a:lnTo>
                <a:lnTo>
                  <a:pt x="357" y="300"/>
                </a:lnTo>
                <a:lnTo>
                  <a:pt x="339" y="334"/>
                </a:lnTo>
                <a:lnTo>
                  <a:pt x="313" y="382"/>
                </a:lnTo>
                <a:lnTo>
                  <a:pt x="230" y="379"/>
                </a:lnTo>
                <a:lnTo>
                  <a:pt x="263" y="358"/>
                </a:lnTo>
                <a:lnTo>
                  <a:pt x="263" y="358"/>
                </a:lnTo>
                <a:lnTo>
                  <a:pt x="277" y="355"/>
                </a:lnTo>
                <a:lnTo>
                  <a:pt x="287" y="351"/>
                </a:lnTo>
                <a:lnTo>
                  <a:pt x="292" y="348"/>
                </a:lnTo>
                <a:lnTo>
                  <a:pt x="297" y="346"/>
                </a:lnTo>
                <a:lnTo>
                  <a:pt x="297" y="346"/>
                </a:lnTo>
                <a:lnTo>
                  <a:pt x="298" y="343"/>
                </a:lnTo>
                <a:lnTo>
                  <a:pt x="299" y="341"/>
                </a:lnTo>
                <a:lnTo>
                  <a:pt x="302" y="331"/>
                </a:lnTo>
                <a:lnTo>
                  <a:pt x="302" y="320"/>
                </a:lnTo>
                <a:lnTo>
                  <a:pt x="303" y="309"/>
                </a:lnTo>
                <a:lnTo>
                  <a:pt x="302" y="285"/>
                </a:lnTo>
                <a:lnTo>
                  <a:pt x="300" y="278"/>
                </a:lnTo>
                <a:lnTo>
                  <a:pt x="299" y="276"/>
                </a:lnTo>
                <a:lnTo>
                  <a:pt x="299" y="276"/>
                </a:lnTo>
                <a:lnTo>
                  <a:pt x="294" y="274"/>
                </a:lnTo>
                <a:lnTo>
                  <a:pt x="283" y="274"/>
                </a:lnTo>
                <a:lnTo>
                  <a:pt x="253" y="273"/>
                </a:lnTo>
                <a:lnTo>
                  <a:pt x="211" y="273"/>
                </a:lnTo>
                <a:lnTo>
                  <a:pt x="211" y="273"/>
                </a:lnTo>
                <a:lnTo>
                  <a:pt x="221" y="268"/>
                </a:lnTo>
                <a:lnTo>
                  <a:pt x="227" y="264"/>
                </a:lnTo>
                <a:lnTo>
                  <a:pt x="230" y="261"/>
                </a:lnTo>
                <a:lnTo>
                  <a:pt x="230" y="261"/>
                </a:lnTo>
                <a:lnTo>
                  <a:pt x="231" y="258"/>
                </a:lnTo>
                <a:lnTo>
                  <a:pt x="232" y="256"/>
                </a:lnTo>
                <a:lnTo>
                  <a:pt x="232" y="256"/>
                </a:lnTo>
                <a:lnTo>
                  <a:pt x="246" y="255"/>
                </a:lnTo>
                <a:lnTo>
                  <a:pt x="255" y="253"/>
                </a:lnTo>
                <a:lnTo>
                  <a:pt x="258" y="252"/>
                </a:lnTo>
                <a:lnTo>
                  <a:pt x="258" y="252"/>
                </a:lnTo>
                <a:lnTo>
                  <a:pt x="258" y="252"/>
                </a:lnTo>
                <a:lnTo>
                  <a:pt x="260" y="247"/>
                </a:lnTo>
                <a:lnTo>
                  <a:pt x="258" y="246"/>
                </a:lnTo>
                <a:lnTo>
                  <a:pt x="256" y="245"/>
                </a:lnTo>
                <a:lnTo>
                  <a:pt x="256" y="245"/>
                </a:lnTo>
                <a:lnTo>
                  <a:pt x="239" y="241"/>
                </a:lnTo>
                <a:lnTo>
                  <a:pt x="224" y="240"/>
                </a:lnTo>
                <a:lnTo>
                  <a:pt x="224" y="240"/>
                </a:lnTo>
                <a:lnTo>
                  <a:pt x="221" y="231"/>
                </a:lnTo>
                <a:lnTo>
                  <a:pt x="218" y="225"/>
                </a:lnTo>
                <a:lnTo>
                  <a:pt x="216" y="223"/>
                </a:lnTo>
                <a:lnTo>
                  <a:pt x="214" y="221"/>
                </a:lnTo>
                <a:lnTo>
                  <a:pt x="214" y="221"/>
                </a:lnTo>
                <a:lnTo>
                  <a:pt x="206" y="220"/>
                </a:lnTo>
                <a:lnTo>
                  <a:pt x="195" y="220"/>
                </a:lnTo>
                <a:lnTo>
                  <a:pt x="184" y="219"/>
                </a:lnTo>
                <a:lnTo>
                  <a:pt x="179" y="219"/>
                </a:lnTo>
                <a:lnTo>
                  <a:pt x="179" y="219"/>
                </a:lnTo>
                <a:lnTo>
                  <a:pt x="176" y="215"/>
                </a:lnTo>
                <a:lnTo>
                  <a:pt x="174" y="214"/>
                </a:lnTo>
                <a:lnTo>
                  <a:pt x="169" y="214"/>
                </a:lnTo>
                <a:lnTo>
                  <a:pt x="169" y="214"/>
                </a:lnTo>
                <a:lnTo>
                  <a:pt x="118" y="216"/>
                </a:lnTo>
                <a:lnTo>
                  <a:pt x="118" y="216"/>
                </a:lnTo>
                <a:lnTo>
                  <a:pt x="116" y="213"/>
                </a:lnTo>
                <a:lnTo>
                  <a:pt x="113" y="206"/>
                </a:lnTo>
                <a:lnTo>
                  <a:pt x="113" y="206"/>
                </a:lnTo>
                <a:lnTo>
                  <a:pt x="109" y="202"/>
                </a:lnTo>
                <a:lnTo>
                  <a:pt x="109" y="202"/>
                </a:lnTo>
                <a:lnTo>
                  <a:pt x="110" y="199"/>
                </a:lnTo>
                <a:lnTo>
                  <a:pt x="110" y="195"/>
                </a:lnTo>
                <a:lnTo>
                  <a:pt x="109" y="190"/>
                </a:lnTo>
                <a:lnTo>
                  <a:pt x="109" y="190"/>
                </a:lnTo>
                <a:lnTo>
                  <a:pt x="105" y="185"/>
                </a:lnTo>
                <a:lnTo>
                  <a:pt x="103" y="182"/>
                </a:lnTo>
                <a:lnTo>
                  <a:pt x="99" y="179"/>
                </a:lnTo>
                <a:lnTo>
                  <a:pt x="97" y="178"/>
                </a:lnTo>
                <a:lnTo>
                  <a:pt x="97" y="178"/>
                </a:lnTo>
                <a:lnTo>
                  <a:pt x="89" y="177"/>
                </a:lnTo>
                <a:lnTo>
                  <a:pt x="85" y="178"/>
                </a:lnTo>
                <a:lnTo>
                  <a:pt x="83" y="178"/>
                </a:lnTo>
                <a:lnTo>
                  <a:pt x="83" y="178"/>
                </a:lnTo>
                <a:lnTo>
                  <a:pt x="78" y="181"/>
                </a:lnTo>
                <a:lnTo>
                  <a:pt x="69" y="182"/>
                </a:lnTo>
                <a:lnTo>
                  <a:pt x="60" y="183"/>
                </a:lnTo>
                <a:lnTo>
                  <a:pt x="52" y="183"/>
                </a:lnTo>
                <a:lnTo>
                  <a:pt x="52" y="183"/>
                </a:lnTo>
                <a:lnTo>
                  <a:pt x="41" y="184"/>
                </a:lnTo>
                <a:lnTo>
                  <a:pt x="24" y="187"/>
                </a:lnTo>
                <a:lnTo>
                  <a:pt x="0" y="190"/>
                </a:lnTo>
                <a:lnTo>
                  <a:pt x="5" y="276"/>
                </a:lnTo>
                <a:lnTo>
                  <a:pt x="24" y="276"/>
                </a:lnTo>
                <a:lnTo>
                  <a:pt x="26" y="302"/>
                </a:lnTo>
                <a:lnTo>
                  <a:pt x="26" y="315"/>
                </a:lnTo>
                <a:lnTo>
                  <a:pt x="26" y="315"/>
                </a:lnTo>
                <a:lnTo>
                  <a:pt x="29" y="347"/>
                </a:lnTo>
                <a:lnTo>
                  <a:pt x="31" y="369"/>
                </a:lnTo>
                <a:lnTo>
                  <a:pt x="34" y="378"/>
                </a:lnTo>
                <a:lnTo>
                  <a:pt x="36" y="384"/>
                </a:lnTo>
                <a:lnTo>
                  <a:pt x="36" y="384"/>
                </a:lnTo>
                <a:lnTo>
                  <a:pt x="39" y="387"/>
                </a:lnTo>
                <a:lnTo>
                  <a:pt x="42" y="390"/>
                </a:lnTo>
                <a:lnTo>
                  <a:pt x="50" y="394"/>
                </a:lnTo>
                <a:lnTo>
                  <a:pt x="60" y="398"/>
                </a:lnTo>
                <a:lnTo>
                  <a:pt x="60" y="398"/>
                </a:lnTo>
                <a:lnTo>
                  <a:pt x="44" y="410"/>
                </a:lnTo>
                <a:lnTo>
                  <a:pt x="29" y="424"/>
                </a:lnTo>
                <a:lnTo>
                  <a:pt x="29" y="424"/>
                </a:lnTo>
                <a:lnTo>
                  <a:pt x="23" y="426"/>
                </a:lnTo>
                <a:lnTo>
                  <a:pt x="20" y="429"/>
                </a:lnTo>
                <a:lnTo>
                  <a:pt x="19" y="430"/>
                </a:lnTo>
                <a:lnTo>
                  <a:pt x="19" y="431"/>
                </a:lnTo>
                <a:lnTo>
                  <a:pt x="19" y="431"/>
                </a:lnTo>
                <a:lnTo>
                  <a:pt x="23" y="432"/>
                </a:lnTo>
                <a:lnTo>
                  <a:pt x="29" y="432"/>
                </a:lnTo>
                <a:lnTo>
                  <a:pt x="46" y="434"/>
                </a:lnTo>
                <a:lnTo>
                  <a:pt x="65" y="435"/>
                </a:lnTo>
                <a:lnTo>
                  <a:pt x="73" y="436"/>
                </a:lnTo>
                <a:lnTo>
                  <a:pt x="73" y="436"/>
                </a:lnTo>
                <a:lnTo>
                  <a:pt x="77" y="439"/>
                </a:lnTo>
                <a:lnTo>
                  <a:pt x="79" y="442"/>
                </a:lnTo>
                <a:lnTo>
                  <a:pt x="81" y="445"/>
                </a:lnTo>
                <a:lnTo>
                  <a:pt x="81" y="445"/>
                </a:lnTo>
                <a:lnTo>
                  <a:pt x="79" y="482"/>
                </a:lnTo>
                <a:lnTo>
                  <a:pt x="81" y="515"/>
                </a:lnTo>
                <a:lnTo>
                  <a:pt x="81" y="515"/>
                </a:lnTo>
                <a:lnTo>
                  <a:pt x="81" y="518"/>
                </a:lnTo>
                <a:lnTo>
                  <a:pt x="85" y="521"/>
                </a:lnTo>
                <a:lnTo>
                  <a:pt x="90" y="524"/>
                </a:lnTo>
                <a:lnTo>
                  <a:pt x="98" y="526"/>
                </a:lnTo>
                <a:lnTo>
                  <a:pt x="106" y="530"/>
                </a:lnTo>
                <a:lnTo>
                  <a:pt x="120" y="532"/>
                </a:lnTo>
                <a:lnTo>
                  <a:pt x="120" y="532"/>
                </a:lnTo>
                <a:lnTo>
                  <a:pt x="145" y="536"/>
                </a:lnTo>
                <a:lnTo>
                  <a:pt x="155" y="538"/>
                </a:lnTo>
                <a:lnTo>
                  <a:pt x="163" y="538"/>
                </a:lnTo>
                <a:lnTo>
                  <a:pt x="172" y="538"/>
                </a:lnTo>
                <a:lnTo>
                  <a:pt x="181" y="536"/>
                </a:lnTo>
                <a:lnTo>
                  <a:pt x="189" y="534"/>
                </a:lnTo>
                <a:lnTo>
                  <a:pt x="200" y="530"/>
                </a:lnTo>
                <a:lnTo>
                  <a:pt x="200" y="530"/>
                </a:lnTo>
                <a:lnTo>
                  <a:pt x="210" y="525"/>
                </a:lnTo>
                <a:lnTo>
                  <a:pt x="216" y="519"/>
                </a:lnTo>
                <a:lnTo>
                  <a:pt x="226" y="508"/>
                </a:lnTo>
                <a:lnTo>
                  <a:pt x="231" y="504"/>
                </a:lnTo>
                <a:lnTo>
                  <a:pt x="236" y="500"/>
                </a:lnTo>
                <a:lnTo>
                  <a:pt x="245" y="500"/>
                </a:lnTo>
                <a:lnTo>
                  <a:pt x="256" y="501"/>
                </a:lnTo>
                <a:lnTo>
                  <a:pt x="256" y="501"/>
                </a:lnTo>
                <a:lnTo>
                  <a:pt x="269" y="505"/>
                </a:lnTo>
                <a:lnTo>
                  <a:pt x="281" y="509"/>
                </a:lnTo>
                <a:lnTo>
                  <a:pt x="299" y="515"/>
                </a:lnTo>
                <a:lnTo>
                  <a:pt x="315" y="521"/>
                </a:lnTo>
                <a:lnTo>
                  <a:pt x="324" y="522"/>
                </a:lnTo>
                <a:lnTo>
                  <a:pt x="331" y="522"/>
                </a:lnTo>
                <a:lnTo>
                  <a:pt x="331" y="522"/>
                </a:lnTo>
                <a:lnTo>
                  <a:pt x="340" y="522"/>
                </a:lnTo>
                <a:lnTo>
                  <a:pt x="347" y="520"/>
                </a:lnTo>
                <a:lnTo>
                  <a:pt x="362" y="516"/>
                </a:lnTo>
                <a:lnTo>
                  <a:pt x="369" y="515"/>
                </a:lnTo>
                <a:lnTo>
                  <a:pt x="377" y="516"/>
                </a:lnTo>
                <a:lnTo>
                  <a:pt x="386" y="519"/>
                </a:lnTo>
                <a:lnTo>
                  <a:pt x="395" y="522"/>
                </a:lnTo>
                <a:lnTo>
                  <a:pt x="395" y="522"/>
                </a:lnTo>
                <a:lnTo>
                  <a:pt x="405" y="527"/>
                </a:lnTo>
                <a:lnTo>
                  <a:pt x="416" y="531"/>
                </a:lnTo>
                <a:lnTo>
                  <a:pt x="428" y="534"/>
                </a:lnTo>
                <a:lnTo>
                  <a:pt x="439" y="535"/>
                </a:lnTo>
                <a:lnTo>
                  <a:pt x="461" y="534"/>
                </a:lnTo>
                <a:lnTo>
                  <a:pt x="479" y="532"/>
                </a:lnTo>
                <a:lnTo>
                  <a:pt x="479" y="532"/>
                </a:lnTo>
                <a:lnTo>
                  <a:pt x="603" y="524"/>
                </a:lnTo>
                <a:lnTo>
                  <a:pt x="860" y="509"/>
                </a:lnTo>
                <a:lnTo>
                  <a:pt x="1125" y="495"/>
                </a:lnTo>
                <a:lnTo>
                  <a:pt x="1223" y="492"/>
                </a:lnTo>
                <a:lnTo>
                  <a:pt x="1276" y="489"/>
                </a:lnTo>
                <a:lnTo>
                  <a:pt x="1276" y="489"/>
                </a:lnTo>
                <a:lnTo>
                  <a:pt x="1291" y="489"/>
                </a:lnTo>
                <a:lnTo>
                  <a:pt x="1309" y="488"/>
                </a:lnTo>
                <a:lnTo>
                  <a:pt x="1355" y="482"/>
                </a:lnTo>
                <a:lnTo>
                  <a:pt x="1407" y="473"/>
                </a:lnTo>
                <a:lnTo>
                  <a:pt x="1462" y="462"/>
                </a:lnTo>
                <a:lnTo>
                  <a:pt x="1515" y="451"/>
                </a:lnTo>
                <a:lnTo>
                  <a:pt x="1562" y="441"/>
                </a:lnTo>
                <a:lnTo>
                  <a:pt x="1598" y="432"/>
                </a:lnTo>
                <a:lnTo>
                  <a:pt x="1619" y="426"/>
                </a:lnTo>
                <a:lnTo>
                  <a:pt x="1619" y="426"/>
                </a:lnTo>
                <a:lnTo>
                  <a:pt x="1634" y="422"/>
                </a:lnTo>
                <a:lnTo>
                  <a:pt x="1652" y="419"/>
                </a:lnTo>
                <a:lnTo>
                  <a:pt x="1696" y="411"/>
                </a:lnTo>
                <a:lnTo>
                  <a:pt x="1733" y="405"/>
                </a:lnTo>
                <a:lnTo>
                  <a:pt x="1745" y="403"/>
                </a:lnTo>
                <a:lnTo>
                  <a:pt x="1749" y="401"/>
                </a:lnTo>
                <a:lnTo>
                  <a:pt x="1750" y="400"/>
                </a:lnTo>
                <a:lnTo>
                  <a:pt x="1750" y="400"/>
                </a:lnTo>
                <a:lnTo>
                  <a:pt x="1754" y="392"/>
                </a:lnTo>
                <a:lnTo>
                  <a:pt x="1754" y="388"/>
                </a:lnTo>
                <a:lnTo>
                  <a:pt x="1750" y="385"/>
                </a:lnTo>
                <a:lnTo>
                  <a:pt x="1750" y="385"/>
                </a:lnTo>
                <a:lnTo>
                  <a:pt x="1746" y="384"/>
                </a:lnTo>
                <a:lnTo>
                  <a:pt x="1743" y="383"/>
                </a:lnTo>
                <a:lnTo>
                  <a:pt x="1724" y="382"/>
                </a:lnTo>
                <a:lnTo>
                  <a:pt x="1724" y="382"/>
                </a:lnTo>
                <a:lnTo>
                  <a:pt x="1689" y="379"/>
                </a:lnTo>
                <a:lnTo>
                  <a:pt x="1633" y="376"/>
                </a:lnTo>
                <a:lnTo>
                  <a:pt x="1555" y="372"/>
                </a:lnTo>
                <a:lnTo>
                  <a:pt x="1513" y="193"/>
                </a:lnTo>
                <a:lnTo>
                  <a:pt x="1513" y="193"/>
                </a:lnTo>
                <a:lnTo>
                  <a:pt x="1502" y="199"/>
                </a:lnTo>
                <a:lnTo>
                  <a:pt x="1492" y="205"/>
                </a:lnTo>
                <a:lnTo>
                  <a:pt x="1483" y="211"/>
                </a:lnTo>
                <a:lnTo>
                  <a:pt x="1483" y="211"/>
                </a:lnTo>
                <a:lnTo>
                  <a:pt x="1480" y="215"/>
                </a:lnTo>
                <a:lnTo>
                  <a:pt x="1477" y="220"/>
                </a:lnTo>
                <a:lnTo>
                  <a:pt x="1473" y="230"/>
                </a:lnTo>
                <a:lnTo>
                  <a:pt x="1471" y="236"/>
                </a:lnTo>
                <a:lnTo>
                  <a:pt x="1467" y="241"/>
                </a:lnTo>
                <a:lnTo>
                  <a:pt x="1463" y="246"/>
                </a:lnTo>
                <a:lnTo>
                  <a:pt x="1457" y="250"/>
                </a:lnTo>
                <a:lnTo>
                  <a:pt x="1457" y="250"/>
                </a:lnTo>
                <a:lnTo>
                  <a:pt x="1446" y="256"/>
                </a:lnTo>
                <a:lnTo>
                  <a:pt x="1439" y="261"/>
                </a:lnTo>
                <a:lnTo>
                  <a:pt x="1436" y="262"/>
                </a:lnTo>
                <a:lnTo>
                  <a:pt x="1433" y="263"/>
                </a:lnTo>
                <a:lnTo>
                  <a:pt x="1430" y="262"/>
                </a:lnTo>
                <a:lnTo>
                  <a:pt x="1426" y="261"/>
                </a:lnTo>
                <a:lnTo>
                  <a:pt x="1426" y="261"/>
                </a:lnTo>
                <a:lnTo>
                  <a:pt x="1418" y="256"/>
                </a:lnTo>
                <a:lnTo>
                  <a:pt x="1410" y="251"/>
                </a:lnTo>
                <a:lnTo>
                  <a:pt x="1403" y="245"/>
                </a:lnTo>
                <a:lnTo>
                  <a:pt x="1403" y="245"/>
                </a:lnTo>
                <a:lnTo>
                  <a:pt x="1405" y="251"/>
                </a:lnTo>
                <a:lnTo>
                  <a:pt x="1414" y="267"/>
                </a:lnTo>
                <a:lnTo>
                  <a:pt x="1424" y="285"/>
                </a:lnTo>
                <a:lnTo>
                  <a:pt x="1430" y="293"/>
                </a:lnTo>
                <a:lnTo>
                  <a:pt x="1435" y="299"/>
                </a:lnTo>
                <a:lnTo>
                  <a:pt x="1435" y="299"/>
                </a:lnTo>
                <a:lnTo>
                  <a:pt x="1451" y="310"/>
                </a:lnTo>
                <a:lnTo>
                  <a:pt x="1459" y="314"/>
                </a:lnTo>
                <a:lnTo>
                  <a:pt x="1471" y="318"/>
                </a:lnTo>
                <a:lnTo>
                  <a:pt x="1471" y="318"/>
                </a:lnTo>
                <a:lnTo>
                  <a:pt x="1489" y="321"/>
                </a:lnTo>
                <a:lnTo>
                  <a:pt x="1510" y="324"/>
                </a:lnTo>
                <a:lnTo>
                  <a:pt x="1534" y="327"/>
                </a:lnTo>
                <a:lnTo>
                  <a:pt x="1546" y="372"/>
                </a:lnTo>
                <a:lnTo>
                  <a:pt x="1361" y="372"/>
                </a:lnTo>
                <a:lnTo>
                  <a:pt x="1361" y="372"/>
                </a:lnTo>
                <a:lnTo>
                  <a:pt x="1357" y="368"/>
                </a:lnTo>
                <a:lnTo>
                  <a:pt x="1354" y="366"/>
                </a:lnTo>
                <a:lnTo>
                  <a:pt x="1349" y="364"/>
                </a:lnTo>
                <a:lnTo>
                  <a:pt x="1349" y="364"/>
                </a:lnTo>
                <a:lnTo>
                  <a:pt x="1276" y="360"/>
                </a:lnTo>
                <a:lnTo>
                  <a:pt x="1276" y="360"/>
                </a:lnTo>
                <a:lnTo>
                  <a:pt x="1224" y="343"/>
                </a:lnTo>
                <a:lnTo>
                  <a:pt x="1172" y="329"/>
                </a:lnTo>
                <a:lnTo>
                  <a:pt x="1117" y="313"/>
                </a:lnTo>
                <a:lnTo>
                  <a:pt x="1117" y="313"/>
                </a:lnTo>
                <a:lnTo>
                  <a:pt x="1086" y="306"/>
                </a:lnTo>
                <a:lnTo>
                  <a:pt x="1051" y="300"/>
                </a:lnTo>
                <a:lnTo>
                  <a:pt x="981" y="289"/>
                </a:lnTo>
                <a:lnTo>
                  <a:pt x="924" y="283"/>
                </a:lnTo>
                <a:lnTo>
                  <a:pt x="900" y="279"/>
                </a:lnTo>
                <a:lnTo>
                  <a:pt x="867" y="232"/>
                </a:lnTo>
                <a:lnTo>
                  <a:pt x="867" y="232"/>
                </a:lnTo>
                <a:lnTo>
                  <a:pt x="870" y="226"/>
                </a:lnTo>
                <a:lnTo>
                  <a:pt x="872" y="216"/>
                </a:lnTo>
                <a:lnTo>
                  <a:pt x="872" y="216"/>
                </a:lnTo>
                <a:lnTo>
                  <a:pt x="873" y="206"/>
                </a:lnTo>
                <a:lnTo>
                  <a:pt x="874" y="200"/>
                </a:lnTo>
                <a:lnTo>
                  <a:pt x="874" y="200"/>
                </a:lnTo>
                <a:lnTo>
                  <a:pt x="874" y="198"/>
                </a:lnTo>
                <a:lnTo>
                  <a:pt x="874" y="197"/>
                </a:lnTo>
                <a:lnTo>
                  <a:pt x="877" y="195"/>
                </a:lnTo>
                <a:lnTo>
                  <a:pt x="881" y="195"/>
                </a:lnTo>
                <a:lnTo>
                  <a:pt x="881" y="195"/>
                </a:lnTo>
                <a:lnTo>
                  <a:pt x="895" y="195"/>
                </a:lnTo>
                <a:lnTo>
                  <a:pt x="904" y="198"/>
                </a:lnTo>
                <a:lnTo>
                  <a:pt x="904" y="198"/>
                </a:lnTo>
                <a:lnTo>
                  <a:pt x="912" y="199"/>
                </a:lnTo>
                <a:lnTo>
                  <a:pt x="914" y="200"/>
                </a:lnTo>
                <a:lnTo>
                  <a:pt x="916" y="202"/>
                </a:lnTo>
                <a:lnTo>
                  <a:pt x="916" y="202"/>
                </a:lnTo>
                <a:lnTo>
                  <a:pt x="919" y="206"/>
                </a:lnTo>
                <a:lnTo>
                  <a:pt x="926" y="214"/>
                </a:lnTo>
                <a:lnTo>
                  <a:pt x="926" y="214"/>
                </a:lnTo>
                <a:lnTo>
                  <a:pt x="931" y="219"/>
                </a:lnTo>
                <a:lnTo>
                  <a:pt x="939" y="224"/>
                </a:lnTo>
                <a:lnTo>
                  <a:pt x="947" y="229"/>
                </a:lnTo>
                <a:lnTo>
                  <a:pt x="951" y="230"/>
                </a:lnTo>
                <a:lnTo>
                  <a:pt x="954" y="230"/>
                </a:lnTo>
                <a:lnTo>
                  <a:pt x="954" y="230"/>
                </a:lnTo>
                <a:lnTo>
                  <a:pt x="958" y="229"/>
                </a:lnTo>
                <a:lnTo>
                  <a:pt x="963" y="225"/>
                </a:lnTo>
                <a:lnTo>
                  <a:pt x="977" y="213"/>
                </a:lnTo>
                <a:lnTo>
                  <a:pt x="988" y="199"/>
                </a:lnTo>
                <a:lnTo>
                  <a:pt x="994" y="193"/>
                </a:lnTo>
                <a:lnTo>
                  <a:pt x="994" y="193"/>
                </a:lnTo>
                <a:lnTo>
                  <a:pt x="1004" y="172"/>
                </a:lnTo>
                <a:lnTo>
                  <a:pt x="1012" y="157"/>
                </a:lnTo>
                <a:lnTo>
                  <a:pt x="1015" y="146"/>
                </a:lnTo>
                <a:lnTo>
                  <a:pt x="1015" y="146"/>
                </a:lnTo>
                <a:lnTo>
                  <a:pt x="1016" y="137"/>
                </a:lnTo>
                <a:lnTo>
                  <a:pt x="1018" y="131"/>
                </a:lnTo>
                <a:lnTo>
                  <a:pt x="1018" y="131"/>
                </a:lnTo>
                <a:lnTo>
                  <a:pt x="1018" y="123"/>
                </a:lnTo>
                <a:lnTo>
                  <a:pt x="1015" y="109"/>
                </a:lnTo>
                <a:lnTo>
                  <a:pt x="1013" y="100"/>
                </a:lnTo>
                <a:lnTo>
                  <a:pt x="1010" y="92"/>
                </a:lnTo>
                <a:lnTo>
                  <a:pt x="1007" y="83"/>
                </a:lnTo>
                <a:lnTo>
                  <a:pt x="1000" y="74"/>
                </a:lnTo>
                <a:lnTo>
                  <a:pt x="1000" y="74"/>
                </a:lnTo>
                <a:lnTo>
                  <a:pt x="996" y="67"/>
                </a:lnTo>
                <a:lnTo>
                  <a:pt x="988" y="62"/>
                </a:lnTo>
                <a:lnTo>
                  <a:pt x="982" y="57"/>
                </a:lnTo>
                <a:lnTo>
                  <a:pt x="975" y="53"/>
                </a:lnTo>
                <a:lnTo>
                  <a:pt x="961" y="48"/>
                </a:lnTo>
                <a:lnTo>
                  <a:pt x="952" y="46"/>
                </a:lnTo>
                <a:lnTo>
                  <a:pt x="952" y="46"/>
                </a:lnTo>
                <a:lnTo>
                  <a:pt x="944" y="45"/>
                </a:lnTo>
                <a:lnTo>
                  <a:pt x="934" y="45"/>
                </a:lnTo>
                <a:lnTo>
                  <a:pt x="924" y="44"/>
                </a:lnTo>
                <a:lnTo>
                  <a:pt x="924" y="44"/>
                </a:lnTo>
                <a:lnTo>
                  <a:pt x="925" y="36"/>
                </a:lnTo>
                <a:lnTo>
                  <a:pt x="924" y="29"/>
                </a:lnTo>
                <a:lnTo>
                  <a:pt x="923" y="25"/>
                </a:lnTo>
                <a:lnTo>
                  <a:pt x="921" y="20"/>
                </a:lnTo>
                <a:lnTo>
                  <a:pt x="921" y="20"/>
                </a:lnTo>
                <a:lnTo>
                  <a:pt x="916" y="13"/>
                </a:lnTo>
                <a:lnTo>
                  <a:pt x="912" y="5"/>
                </a:lnTo>
                <a:lnTo>
                  <a:pt x="908" y="3"/>
                </a:lnTo>
                <a:lnTo>
                  <a:pt x="904" y="0"/>
                </a:lnTo>
                <a:lnTo>
                  <a:pt x="900" y="0"/>
                </a:lnTo>
                <a:lnTo>
                  <a:pt x="895" y="2"/>
                </a:lnTo>
                <a:lnTo>
                  <a:pt x="895" y="2"/>
                </a:lnTo>
                <a:lnTo>
                  <a:pt x="889" y="5"/>
                </a:lnTo>
                <a:lnTo>
                  <a:pt x="883" y="13"/>
                </a:lnTo>
                <a:lnTo>
                  <a:pt x="877" y="23"/>
                </a:lnTo>
                <a:lnTo>
                  <a:pt x="871" y="32"/>
                </a:lnTo>
                <a:lnTo>
                  <a:pt x="861" y="52"/>
                </a:lnTo>
                <a:lnTo>
                  <a:pt x="856" y="63"/>
                </a:lnTo>
                <a:lnTo>
                  <a:pt x="856" y="63"/>
                </a:lnTo>
                <a:lnTo>
                  <a:pt x="855" y="65"/>
                </a:lnTo>
                <a:lnTo>
                  <a:pt x="856" y="67"/>
                </a:lnTo>
                <a:lnTo>
                  <a:pt x="858" y="71"/>
                </a:lnTo>
                <a:lnTo>
                  <a:pt x="858" y="72"/>
                </a:lnTo>
                <a:lnTo>
                  <a:pt x="858" y="73"/>
                </a:lnTo>
                <a:lnTo>
                  <a:pt x="856" y="73"/>
                </a:lnTo>
                <a:lnTo>
                  <a:pt x="851" y="72"/>
                </a:lnTo>
                <a:lnTo>
                  <a:pt x="851" y="72"/>
                </a:lnTo>
                <a:lnTo>
                  <a:pt x="840" y="69"/>
                </a:lnTo>
                <a:lnTo>
                  <a:pt x="830" y="66"/>
                </a:lnTo>
                <a:lnTo>
                  <a:pt x="819" y="62"/>
                </a:lnTo>
                <a:lnTo>
                  <a:pt x="813" y="61"/>
                </a:lnTo>
                <a:lnTo>
                  <a:pt x="804" y="61"/>
                </a:lnTo>
                <a:lnTo>
                  <a:pt x="804" y="61"/>
                </a:lnTo>
                <a:lnTo>
                  <a:pt x="788" y="61"/>
                </a:lnTo>
                <a:lnTo>
                  <a:pt x="777" y="62"/>
                </a:lnTo>
                <a:lnTo>
                  <a:pt x="770" y="63"/>
                </a:lnTo>
                <a:lnTo>
                  <a:pt x="763" y="63"/>
                </a:lnTo>
                <a:lnTo>
                  <a:pt x="763" y="63"/>
                </a:lnTo>
                <a:lnTo>
                  <a:pt x="758" y="63"/>
                </a:lnTo>
                <a:lnTo>
                  <a:pt x="752" y="65"/>
                </a:lnTo>
                <a:lnTo>
                  <a:pt x="742" y="68"/>
                </a:lnTo>
                <a:lnTo>
                  <a:pt x="742" y="68"/>
                </a:lnTo>
                <a:lnTo>
                  <a:pt x="720" y="69"/>
                </a:lnTo>
                <a:lnTo>
                  <a:pt x="672" y="73"/>
                </a:lnTo>
                <a:lnTo>
                  <a:pt x="624" y="78"/>
                </a:lnTo>
                <a:lnTo>
                  <a:pt x="605" y="81"/>
                </a:lnTo>
                <a:lnTo>
                  <a:pt x="599" y="83"/>
                </a:lnTo>
                <a:lnTo>
                  <a:pt x="594" y="84"/>
                </a:lnTo>
                <a:lnTo>
                  <a:pt x="594" y="84"/>
                </a:lnTo>
                <a:lnTo>
                  <a:pt x="583" y="90"/>
                </a:lnTo>
                <a:lnTo>
                  <a:pt x="573" y="95"/>
                </a:lnTo>
                <a:lnTo>
                  <a:pt x="568" y="98"/>
                </a:lnTo>
                <a:lnTo>
                  <a:pt x="565" y="102"/>
                </a:lnTo>
                <a:lnTo>
                  <a:pt x="562" y="106"/>
                </a:lnTo>
                <a:lnTo>
                  <a:pt x="560" y="113"/>
                </a:lnTo>
                <a:lnTo>
                  <a:pt x="560" y="113"/>
                </a:lnTo>
                <a:close/>
                <a:moveTo>
                  <a:pt x="792" y="245"/>
                </a:moveTo>
                <a:lnTo>
                  <a:pt x="792" y="245"/>
                </a:lnTo>
                <a:lnTo>
                  <a:pt x="794" y="248"/>
                </a:lnTo>
                <a:lnTo>
                  <a:pt x="797" y="252"/>
                </a:lnTo>
                <a:lnTo>
                  <a:pt x="799" y="253"/>
                </a:lnTo>
                <a:lnTo>
                  <a:pt x="799" y="253"/>
                </a:lnTo>
                <a:lnTo>
                  <a:pt x="804" y="258"/>
                </a:lnTo>
                <a:lnTo>
                  <a:pt x="807" y="260"/>
                </a:lnTo>
                <a:lnTo>
                  <a:pt x="808" y="261"/>
                </a:lnTo>
                <a:lnTo>
                  <a:pt x="808" y="261"/>
                </a:lnTo>
                <a:lnTo>
                  <a:pt x="812" y="263"/>
                </a:lnTo>
                <a:lnTo>
                  <a:pt x="816" y="267"/>
                </a:lnTo>
                <a:lnTo>
                  <a:pt x="823" y="273"/>
                </a:lnTo>
                <a:lnTo>
                  <a:pt x="778" y="273"/>
                </a:lnTo>
                <a:lnTo>
                  <a:pt x="787" y="266"/>
                </a:lnTo>
                <a:lnTo>
                  <a:pt x="792" y="24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33">
            <a:extLst>
              <a:ext uri="{FF2B5EF4-FFF2-40B4-BE49-F238E27FC236}">
                <a16:creationId xmlns:a16="http://schemas.microsoft.com/office/drawing/2014/main" id="{D4FEE1D4-E8CA-4434-8704-C5A9FA71AA7B}"/>
              </a:ext>
            </a:extLst>
          </p:cNvPr>
          <p:cNvSpPr>
            <a:spLocks noEditPoints="1"/>
          </p:cNvSpPr>
          <p:nvPr/>
        </p:nvSpPr>
        <p:spPr bwMode="auto">
          <a:xfrm>
            <a:off x="4094440" y="1455767"/>
            <a:ext cx="1684885" cy="734159"/>
          </a:xfrm>
          <a:custGeom>
            <a:avLst/>
            <a:gdLst>
              <a:gd name="T0" fmla="*/ 708 w 1556"/>
              <a:gd name="T1" fmla="*/ 342 h 678"/>
              <a:gd name="T2" fmla="*/ 523 w 1556"/>
              <a:gd name="T3" fmla="*/ 349 h 678"/>
              <a:gd name="T4" fmla="*/ 402 w 1556"/>
              <a:gd name="T5" fmla="*/ 374 h 678"/>
              <a:gd name="T6" fmla="*/ 215 w 1556"/>
              <a:gd name="T7" fmla="*/ 325 h 678"/>
              <a:gd name="T8" fmla="*/ 294 w 1556"/>
              <a:gd name="T9" fmla="*/ 330 h 678"/>
              <a:gd name="T10" fmla="*/ 266 w 1556"/>
              <a:gd name="T11" fmla="*/ 249 h 678"/>
              <a:gd name="T12" fmla="*/ 216 w 1556"/>
              <a:gd name="T13" fmla="*/ 183 h 678"/>
              <a:gd name="T14" fmla="*/ 203 w 1556"/>
              <a:gd name="T15" fmla="*/ 201 h 678"/>
              <a:gd name="T16" fmla="*/ 5 w 1556"/>
              <a:gd name="T17" fmla="*/ 362 h 678"/>
              <a:gd name="T18" fmla="*/ 4 w 1556"/>
              <a:gd name="T19" fmla="*/ 375 h 678"/>
              <a:gd name="T20" fmla="*/ 188 w 1556"/>
              <a:gd name="T21" fmla="*/ 484 h 678"/>
              <a:gd name="T22" fmla="*/ 457 w 1556"/>
              <a:gd name="T23" fmla="*/ 593 h 678"/>
              <a:gd name="T24" fmla="*/ 581 w 1556"/>
              <a:gd name="T25" fmla="*/ 607 h 678"/>
              <a:gd name="T26" fmla="*/ 649 w 1556"/>
              <a:gd name="T27" fmla="*/ 607 h 678"/>
              <a:gd name="T28" fmla="*/ 763 w 1556"/>
              <a:gd name="T29" fmla="*/ 632 h 678"/>
              <a:gd name="T30" fmla="*/ 850 w 1556"/>
              <a:gd name="T31" fmla="*/ 611 h 678"/>
              <a:gd name="T32" fmla="*/ 879 w 1556"/>
              <a:gd name="T33" fmla="*/ 648 h 678"/>
              <a:gd name="T34" fmla="*/ 929 w 1556"/>
              <a:gd name="T35" fmla="*/ 648 h 678"/>
              <a:gd name="T36" fmla="*/ 966 w 1556"/>
              <a:gd name="T37" fmla="*/ 648 h 678"/>
              <a:gd name="T38" fmla="*/ 1015 w 1556"/>
              <a:gd name="T39" fmla="*/ 678 h 678"/>
              <a:gd name="T40" fmla="*/ 1087 w 1556"/>
              <a:gd name="T41" fmla="*/ 647 h 678"/>
              <a:gd name="T42" fmla="*/ 1128 w 1556"/>
              <a:gd name="T43" fmla="*/ 646 h 678"/>
              <a:gd name="T44" fmla="*/ 1176 w 1556"/>
              <a:gd name="T45" fmla="*/ 636 h 678"/>
              <a:gd name="T46" fmla="*/ 1193 w 1556"/>
              <a:gd name="T47" fmla="*/ 575 h 678"/>
              <a:gd name="T48" fmla="*/ 1219 w 1556"/>
              <a:gd name="T49" fmla="*/ 594 h 678"/>
              <a:gd name="T50" fmla="*/ 1267 w 1556"/>
              <a:gd name="T51" fmla="*/ 574 h 678"/>
              <a:gd name="T52" fmla="*/ 1289 w 1556"/>
              <a:gd name="T53" fmla="*/ 514 h 678"/>
              <a:gd name="T54" fmla="*/ 1318 w 1556"/>
              <a:gd name="T55" fmla="*/ 528 h 678"/>
              <a:gd name="T56" fmla="*/ 1344 w 1556"/>
              <a:gd name="T57" fmla="*/ 499 h 678"/>
              <a:gd name="T58" fmla="*/ 1361 w 1556"/>
              <a:gd name="T59" fmla="*/ 484 h 678"/>
              <a:gd name="T60" fmla="*/ 1412 w 1556"/>
              <a:gd name="T61" fmla="*/ 542 h 678"/>
              <a:gd name="T62" fmla="*/ 1494 w 1556"/>
              <a:gd name="T63" fmla="*/ 526 h 678"/>
              <a:gd name="T64" fmla="*/ 1507 w 1556"/>
              <a:gd name="T65" fmla="*/ 456 h 678"/>
              <a:gd name="T66" fmla="*/ 1549 w 1556"/>
              <a:gd name="T67" fmla="*/ 417 h 678"/>
              <a:gd name="T68" fmla="*/ 1554 w 1556"/>
              <a:gd name="T69" fmla="*/ 323 h 678"/>
              <a:gd name="T70" fmla="*/ 1501 w 1556"/>
              <a:gd name="T71" fmla="*/ 327 h 678"/>
              <a:gd name="T72" fmla="*/ 1468 w 1556"/>
              <a:gd name="T73" fmla="*/ 300 h 678"/>
              <a:gd name="T74" fmla="*/ 1439 w 1556"/>
              <a:gd name="T75" fmla="*/ 321 h 678"/>
              <a:gd name="T76" fmla="*/ 1415 w 1556"/>
              <a:gd name="T77" fmla="*/ 337 h 678"/>
              <a:gd name="T78" fmla="*/ 1378 w 1556"/>
              <a:gd name="T79" fmla="*/ 344 h 678"/>
              <a:gd name="T80" fmla="*/ 1343 w 1556"/>
              <a:gd name="T81" fmla="*/ 362 h 678"/>
              <a:gd name="T82" fmla="*/ 1077 w 1556"/>
              <a:gd name="T83" fmla="*/ 337 h 678"/>
              <a:gd name="T84" fmla="*/ 1068 w 1556"/>
              <a:gd name="T85" fmla="*/ 198 h 678"/>
              <a:gd name="T86" fmla="*/ 1028 w 1556"/>
              <a:gd name="T87" fmla="*/ 140 h 678"/>
              <a:gd name="T88" fmla="*/ 1021 w 1556"/>
              <a:gd name="T89" fmla="*/ 107 h 678"/>
              <a:gd name="T90" fmla="*/ 993 w 1556"/>
              <a:gd name="T91" fmla="*/ 78 h 678"/>
              <a:gd name="T92" fmla="*/ 825 w 1556"/>
              <a:gd name="T93" fmla="*/ 64 h 678"/>
              <a:gd name="T94" fmla="*/ 751 w 1556"/>
              <a:gd name="T95" fmla="*/ 36 h 678"/>
              <a:gd name="T96" fmla="*/ 692 w 1556"/>
              <a:gd name="T97" fmla="*/ 0 h 678"/>
              <a:gd name="T98" fmla="*/ 624 w 1556"/>
              <a:gd name="T99" fmla="*/ 30 h 678"/>
              <a:gd name="T100" fmla="*/ 609 w 1556"/>
              <a:gd name="T101" fmla="*/ 59 h 678"/>
              <a:gd name="T102" fmla="*/ 577 w 1556"/>
              <a:gd name="T103" fmla="*/ 112 h 678"/>
              <a:gd name="T104" fmla="*/ 591 w 1556"/>
              <a:gd name="T105" fmla="*/ 179 h 678"/>
              <a:gd name="T106" fmla="*/ 635 w 1556"/>
              <a:gd name="T107" fmla="*/ 228 h 678"/>
              <a:gd name="T108" fmla="*/ 657 w 1556"/>
              <a:gd name="T109" fmla="*/ 227 h 678"/>
              <a:gd name="T110" fmla="*/ 705 w 1556"/>
              <a:gd name="T111" fmla="*/ 289 h 678"/>
              <a:gd name="T112" fmla="*/ 724 w 1556"/>
              <a:gd name="T113" fmla="*/ 332 h 678"/>
              <a:gd name="T114" fmla="*/ 860 w 1556"/>
              <a:gd name="T115" fmla="*/ 294 h 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56" h="678">
                <a:moveTo>
                  <a:pt x="724" y="332"/>
                </a:moveTo>
                <a:lnTo>
                  <a:pt x="724" y="332"/>
                </a:lnTo>
                <a:lnTo>
                  <a:pt x="721" y="332"/>
                </a:lnTo>
                <a:lnTo>
                  <a:pt x="718" y="332"/>
                </a:lnTo>
                <a:lnTo>
                  <a:pt x="715" y="335"/>
                </a:lnTo>
                <a:lnTo>
                  <a:pt x="708" y="342"/>
                </a:lnTo>
                <a:lnTo>
                  <a:pt x="708" y="342"/>
                </a:lnTo>
                <a:lnTo>
                  <a:pt x="620" y="338"/>
                </a:lnTo>
                <a:lnTo>
                  <a:pt x="560" y="337"/>
                </a:lnTo>
                <a:lnTo>
                  <a:pt x="539" y="338"/>
                </a:lnTo>
                <a:lnTo>
                  <a:pt x="529" y="339"/>
                </a:lnTo>
                <a:lnTo>
                  <a:pt x="529" y="339"/>
                </a:lnTo>
                <a:lnTo>
                  <a:pt x="525" y="343"/>
                </a:lnTo>
                <a:lnTo>
                  <a:pt x="523" y="349"/>
                </a:lnTo>
                <a:lnTo>
                  <a:pt x="520" y="356"/>
                </a:lnTo>
                <a:lnTo>
                  <a:pt x="520" y="356"/>
                </a:lnTo>
                <a:lnTo>
                  <a:pt x="492" y="358"/>
                </a:lnTo>
                <a:lnTo>
                  <a:pt x="463" y="363"/>
                </a:lnTo>
                <a:lnTo>
                  <a:pt x="430" y="369"/>
                </a:lnTo>
                <a:lnTo>
                  <a:pt x="430" y="369"/>
                </a:lnTo>
                <a:lnTo>
                  <a:pt x="402" y="374"/>
                </a:lnTo>
                <a:lnTo>
                  <a:pt x="382" y="377"/>
                </a:lnTo>
                <a:lnTo>
                  <a:pt x="368" y="378"/>
                </a:lnTo>
                <a:lnTo>
                  <a:pt x="192" y="367"/>
                </a:lnTo>
                <a:lnTo>
                  <a:pt x="195" y="330"/>
                </a:lnTo>
                <a:lnTo>
                  <a:pt x="195" y="330"/>
                </a:lnTo>
                <a:lnTo>
                  <a:pt x="202" y="328"/>
                </a:lnTo>
                <a:lnTo>
                  <a:pt x="215" y="325"/>
                </a:lnTo>
                <a:lnTo>
                  <a:pt x="234" y="321"/>
                </a:lnTo>
                <a:lnTo>
                  <a:pt x="242" y="321"/>
                </a:lnTo>
                <a:lnTo>
                  <a:pt x="251" y="321"/>
                </a:lnTo>
                <a:lnTo>
                  <a:pt x="251" y="321"/>
                </a:lnTo>
                <a:lnTo>
                  <a:pt x="267" y="323"/>
                </a:lnTo>
                <a:lnTo>
                  <a:pt x="281" y="326"/>
                </a:lnTo>
                <a:lnTo>
                  <a:pt x="294" y="330"/>
                </a:lnTo>
                <a:lnTo>
                  <a:pt x="294" y="330"/>
                </a:lnTo>
                <a:lnTo>
                  <a:pt x="288" y="299"/>
                </a:lnTo>
                <a:lnTo>
                  <a:pt x="282" y="275"/>
                </a:lnTo>
                <a:lnTo>
                  <a:pt x="278" y="265"/>
                </a:lnTo>
                <a:lnTo>
                  <a:pt x="274" y="259"/>
                </a:lnTo>
                <a:lnTo>
                  <a:pt x="274" y="259"/>
                </a:lnTo>
                <a:lnTo>
                  <a:pt x="266" y="249"/>
                </a:lnTo>
                <a:lnTo>
                  <a:pt x="257" y="241"/>
                </a:lnTo>
                <a:lnTo>
                  <a:pt x="249" y="231"/>
                </a:lnTo>
                <a:lnTo>
                  <a:pt x="237" y="217"/>
                </a:lnTo>
                <a:lnTo>
                  <a:pt x="237" y="217"/>
                </a:lnTo>
                <a:lnTo>
                  <a:pt x="228" y="204"/>
                </a:lnTo>
                <a:lnTo>
                  <a:pt x="221" y="191"/>
                </a:lnTo>
                <a:lnTo>
                  <a:pt x="216" y="183"/>
                </a:lnTo>
                <a:lnTo>
                  <a:pt x="214" y="181"/>
                </a:lnTo>
                <a:lnTo>
                  <a:pt x="211" y="181"/>
                </a:lnTo>
                <a:lnTo>
                  <a:pt x="211" y="181"/>
                </a:lnTo>
                <a:lnTo>
                  <a:pt x="210" y="183"/>
                </a:lnTo>
                <a:lnTo>
                  <a:pt x="208" y="185"/>
                </a:lnTo>
                <a:lnTo>
                  <a:pt x="205" y="191"/>
                </a:lnTo>
                <a:lnTo>
                  <a:pt x="203" y="201"/>
                </a:lnTo>
                <a:lnTo>
                  <a:pt x="203" y="201"/>
                </a:lnTo>
                <a:lnTo>
                  <a:pt x="176" y="364"/>
                </a:lnTo>
                <a:lnTo>
                  <a:pt x="176" y="364"/>
                </a:lnTo>
                <a:lnTo>
                  <a:pt x="92" y="362"/>
                </a:lnTo>
                <a:lnTo>
                  <a:pt x="34" y="360"/>
                </a:lnTo>
                <a:lnTo>
                  <a:pt x="14" y="362"/>
                </a:lnTo>
                <a:lnTo>
                  <a:pt x="5" y="362"/>
                </a:lnTo>
                <a:lnTo>
                  <a:pt x="5" y="362"/>
                </a:lnTo>
                <a:lnTo>
                  <a:pt x="2" y="365"/>
                </a:lnTo>
                <a:lnTo>
                  <a:pt x="0" y="368"/>
                </a:lnTo>
                <a:lnTo>
                  <a:pt x="0" y="372"/>
                </a:lnTo>
                <a:lnTo>
                  <a:pt x="0" y="372"/>
                </a:lnTo>
                <a:lnTo>
                  <a:pt x="2" y="373"/>
                </a:lnTo>
                <a:lnTo>
                  <a:pt x="4" y="375"/>
                </a:lnTo>
                <a:lnTo>
                  <a:pt x="15" y="384"/>
                </a:lnTo>
                <a:lnTo>
                  <a:pt x="47" y="405"/>
                </a:lnTo>
                <a:lnTo>
                  <a:pt x="81" y="426"/>
                </a:lnTo>
                <a:lnTo>
                  <a:pt x="99" y="437"/>
                </a:lnTo>
                <a:lnTo>
                  <a:pt x="99" y="437"/>
                </a:lnTo>
                <a:lnTo>
                  <a:pt x="128" y="453"/>
                </a:lnTo>
                <a:lnTo>
                  <a:pt x="188" y="484"/>
                </a:lnTo>
                <a:lnTo>
                  <a:pt x="226" y="502"/>
                </a:lnTo>
                <a:lnTo>
                  <a:pt x="268" y="522"/>
                </a:lnTo>
                <a:lnTo>
                  <a:pt x="310" y="541"/>
                </a:lnTo>
                <a:lnTo>
                  <a:pt x="352" y="557"/>
                </a:lnTo>
                <a:lnTo>
                  <a:pt x="352" y="557"/>
                </a:lnTo>
                <a:lnTo>
                  <a:pt x="426" y="583"/>
                </a:lnTo>
                <a:lnTo>
                  <a:pt x="457" y="593"/>
                </a:lnTo>
                <a:lnTo>
                  <a:pt x="486" y="600"/>
                </a:lnTo>
                <a:lnTo>
                  <a:pt x="510" y="605"/>
                </a:lnTo>
                <a:lnTo>
                  <a:pt x="533" y="609"/>
                </a:lnTo>
                <a:lnTo>
                  <a:pt x="551" y="610"/>
                </a:lnTo>
                <a:lnTo>
                  <a:pt x="568" y="610"/>
                </a:lnTo>
                <a:lnTo>
                  <a:pt x="568" y="610"/>
                </a:lnTo>
                <a:lnTo>
                  <a:pt x="581" y="607"/>
                </a:lnTo>
                <a:lnTo>
                  <a:pt x="591" y="604"/>
                </a:lnTo>
                <a:lnTo>
                  <a:pt x="603" y="599"/>
                </a:lnTo>
                <a:lnTo>
                  <a:pt x="610" y="597"/>
                </a:lnTo>
                <a:lnTo>
                  <a:pt x="619" y="599"/>
                </a:lnTo>
                <a:lnTo>
                  <a:pt x="631" y="601"/>
                </a:lnTo>
                <a:lnTo>
                  <a:pt x="649" y="607"/>
                </a:lnTo>
                <a:lnTo>
                  <a:pt x="649" y="607"/>
                </a:lnTo>
                <a:lnTo>
                  <a:pt x="684" y="620"/>
                </a:lnTo>
                <a:lnTo>
                  <a:pt x="714" y="627"/>
                </a:lnTo>
                <a:lnTo>
                  <a:pt x="728" y="630"/>
                </a:lnTo>
                <a:lnTo>
                  <a:pt x="740" y="631"/>
                </a:lnTo>
                <a:lnTo>
                  <a:pt x="751" y="632"/>
                </a:lnTo>
                <a:lnTo>
                  <a:pt x="763" y="632"/>
                </a:lnTo>
                <a:lnTo>
                  <a:pt x="763" y="632"/>
                </a:lnTo>
                <a:lnTo>
                  <a:pt x="776" y="631"/>
                </a:lnTo>
                <a:lnTo>
                  <a:pt x="789" y="626"/>
                </a:lnTo>
                <a:lnTo>
                  <a:pt x="818" y="616"/>
                </a:lnTo>
                <a:lnTo>
                  <a:pt x="830" y="611"/>
                </a:lnTo>
                <a:lnTo>
                  <a:pt x="841" y="610"/>
                </a:lnTo>
                <a:lnTo>
                  <a:pt x="845" y="610"/>
                </a:lnTo>
                <a:lnTo>
                  <a:pt x="850" y="611"/>
                </a:lnTo>
                <a:lnTo>
                  <a:pt x="852" y="612"/>
                </a:lnTo>
                <a:lnTo>
                  <a:pt x="855" y="616"/>
                </a:lnTo>
                <a:lnTo>
                  <a:pt x="855" y="616"/>
                </a:lnTo>
                <a:lnTo>
                  <a:pt x="863" y="631"/>
                </a:lnTo>
                <a:lnTo>
                  <a:pt x="867" y="637"/>
                </a:lnTo>
                <a:lnTo>
                  <a:pt x="872" y="643"/>
                </a:lnTo>
                <a:lnTo>
                  <a:pt x="879" y="648"/>
                </a:lnTo>
                <a:lnTo>
                  <a:pt x="888" y="651"/>
                </a:lnTo>
                <a:lnTo>
                  <a:pt x="899" y="653"/>
                </a:lnTo>
                <a:lnTo>
                  <a:pt x="913" y="653"/>
                </a:lnTo>
                <a:lnTo>
                  <a:pt x="913" y="653"/>
                </a:lnTo>
                <a:lnTo>
                  <a:pt x="924" y="652"/>
                </a:lnTo>
                <a:lnTo>
                  <a:pt x="928" y="649"/>
                </a:lnTo>
                <a:lnTo>
                  <a:pt x="929" y="648"/>
                </a:lnTo>
                <a:lnTo>
                  <a:pt x="931" y="644"/>
                </a:lnTo>
                <a:lnTo>
                  <a:pt x="931" y="642"/>
                </a:lnTo>
                <a:lnTo>
                  <a:pt x="931" y="641"/>
                </a:lnTo>
                <a:lnTo>
                  <a:pt x="933" y="639"/>
                </a:lnTo>
                <a:lnTo>
                  <a:pt x="938" y="639"/>
                </a:lnTo>
                <a:lnTo>
                  <a:pt x="947" y="642"/>
                </a:lnTo>
                <a:lnTo>
                  <a:pt x="966" y="648"/>
                </a:lnTo>
                <a:lnTo>
                  <a:pt x="966" y="648"/>
                </a:lnTo>
                <a:lnTo>
                  <a:pt x="984" y="657"/>
                </a:lnTo>
                <a:lnTo>
                  <a:pt x="996" y="663"/>
                </a:lnTo>
                <a:lnTo>
                  <a:pt x="1002" y="669"/>
                </a:lnTo>
                <a:lnTo>
                  <a:pt x="1007" y="674"/>
                </a:lnTo>
                <a:lnTo>
                  <a:pt x="1010" y="676"/>
                </a:lnTo>
                <a:lnTo>
                  <a:pt x="1015" y="678"/>
                </a:lnTo>
                <a:lnTo>
                  <a:pt x="1025" y="675"/>
                </a:lnTo>
                <a:lnTo>
                  <a:pt x="1041" y="672"/>
                </a:lnTo>
                <a:lnTo>
                  <a:pt x="1041" y="672"/>
                </a:lnTo>
                <a:lnTo>
                  <a:pt x="1059" y="664"/>
                </a:lnTo>
                <a:lnTo>
                  <a:pt x="1071" y="658"/>
                </a:lnTo>
                <a:lnTo>
                  <a:pt x="1081" y="652"/>
                </a:lnTo>
                <a:lnTo>
                  <a:pt x="1087" y="647"/>
                </a:lnTo>
                <a:lnTo>
                  <a:pt x="1092" y="642"/>
                </a:lnTo>
                <a:lnTo>
                  <a:pt x="1097" y="639"/>
                </a:lnTo>
                <a:lnTo>
                  <a:pt x="1101" y="638"/>
                </a:lnTo>
                <a:lnTo>
                  <a:pt x="1105" y="639"/>
                </a:lnTo>
                <a:lnTo>
                  <a:pt x="1105" y="639"/>
                </a:lnTo>
                <a:lnTo>
                  <a:pt x="1120" y="644"/>
                </a:lnTo>
                <a:lnTo>
                  <a:pt x="1128" y="646"/>
                </a:lnTo>
                <a:lnTo>
                  <a:pt x="1138" y="647"/>
                </a:lnTo>
                <a:lnTo>
                  <a:pt x="1146" y="647"/>
                </a:lnTo>
                <a:lnTo>
                  <a:pt x="1156" y="647"/>
                </a:lnTo>
                <a:lnTo>
                  <a:pt x="1165" y="643"/>
                </a:lnTo>
                <a:lnTo>
                  <a:pt x="1172" y="639"/>
                </a:lnTo>
                <a:lnTo>
                  <a:pt x="1172" y="639"/>
                </a:lnTo>
                <a:lnTo>
                  <a:pt x="1176" y="636"/>
                </a:lnTo>
                <a:lnTo>
                  <a:pt x="1178" y="631"/>
                </a:lnTo>
                <a:lnTo>
                  <a:pt x="1182" y="621"/>
                </a:lnTo>
                <a:lnTo>
                  <a:pt x="1186" y="609"/>
                </a:lnTo>
                <a:lnTo>
                  <a:pt x="1187" y="596"/>
                </a:lnTo>
                <a:lnTo>
                  <a:pt x="1189" y="585"/>
                </a:lnTo>
                <a:lnTo>
                  <a:pt x="1192" y="578"/>
                </a:lnTo>
                <a:lnTo>
                  <a:pt x="1193" y="575"/>
                </a:lnTo>
                <a:lnTo>
                  <a:pt x="1194" y="574"/>
                </a:lnTo>
                <a:lnTo>
                  <a:pt x="1197" y="575"/>
                </a:lnTo>
                <a:lnTo>
                  <a:pt x="1199" y="578"/>
                </a:lnTo>
                <a:lnTo>
                  <a:pt x="1199" y="578"/>
                </a:lnTo>
                <a:lnTo>
                  <a:pt x="1205" y="584"/>
                </a:lnTo>
                <a:lnTo>
                  <a:pt x="1213" y="589"/>
                </a:lnTo>
                <a:lnTo>
                  <a:pt x="1219" y="594"/>
                </a:lnTo>
                <a:lnTo>
                  <a:pt x="1226" y="596"/>
                </a:lnTo>
                <a:lnTo>
                  <a:pt x="1235" y="597"/>
                </a:lnTo>
                <a:lnTo>
                  <a:pt x="1243" y="596"/>
                </a:lnTo>
                <a:lnTo>
                  <a:pt x="1251" y="591"/>
                </a:lnTo>
                <a:lnTo>
                  <a:pt x="1260" y="584"/>
                </a:lnTo>
                <a:lnTo>
                  <a:pt x="1260" y="584"/>
                </a:lnTo>
                <a:lnTo>
                  <a:pt x="1267" y="574"/>
                </a:lnTo>
                <a:lnTo>
                  <a:pt x="1272" y="560"/>
                </a:lnTo>
                <a:lnTo>
                  <a:pt x="1277" y="548"/>
                </a:lnTo>
                <a:lnTo>
                  <a:pt x="1281" y="536"/>
                </a:lnTo>
                <a:lnTo>
                  <a:pt x="1283" y="525"/>
                </a:lnTo>
                <a:lnTo>
                  <a:pt x="1287" y="517"/>
                </a:lnTo>
                <a:lnTo>
                  <a:pt x="1288" y="515"/>
                </a:lnTo>
                <a:lnTo>
                  <a:pt x="1289" y="514"/>
                </a:lnTo>
                <a:lnTo>
                  <a:pt x="1292" y="514"/>
                </a:lnTo>
                <a:lnTo>
                  <a:pt x="1294" y="516"/>
                </a:lnTo>
                <a:lnTo>
                  <a:pt x="1294" y="516"/>
                </a:lnTo>
                <a:lnTo>
                  <a:pt x="1299" y="520"/>
                </a:lnTo>
                <a:lnTo>
                  <a:pt x="1304" y="523"/>
                </a:lnTo>
                <a:lnTo>
                  <a:pt x="1310" y="527"/>
                </a:lnTo>
                <a:lnTo>
                  <a:pt x="1318" y="528"/>
                </a:lnTo>
                <a:lnTo>
                  <a:pt x="1324" y="528"/>
                </a:lnTo>
                <a:lnTo>
                  <a:pt x="1330" y="527"/>
                </a:lnTo>
                <a:lnTo>
                  <a:pt x="1335" y="523"/>
                </a:lnTo>
                <a:lnTo>
                  <a:pt x="1340" y="517"/>
                </a:lnTo>
                <a:lnTo>
                  <a:pt x="1340" y="517"/>
                </a:lnTo>
                <a:lnTo>
                  <a:pt x="1343" y="509"/>
                </a:lnTo>
                <a:lnTo>
                  <a:pt x="1344" y="499"/>
                </a:lnTo>
                <a:lnTo>
                  <a:pt x="1345" y="479"/>
                </a:lnTo>
                <a:lnTo>
                  <a:pt x="1346" y="472"/>
                </a:lnTo>
                <a:lnTo>
                  <a:pt x="1347" y="470"/>
                </a:lnTo>
                <a:lnTo>
                  <a:pt x="1349" y="469"/>
                </a:lnTo>
                <a:lnTo>
                  <a:pt x="1351" y="470"/>
                </a:lnTo>
                <a:lnTo>
                  <a:pt x="1354" y="473"/>
                </a:lnTo>
                <a:lnTo>
                  <a:pt x="1361" y="484"/>
                </a:lnTo>
                <a:lnTo>
                  <a:pt x="1361" y="484"/>
                </a:lnTo>
                <a:lnTo>
                  <a:pt x="1376" y="510"/>
                </a:lnTo>
                <a:lnTo>
                  <a:pt x="1383" y="520"/>
                </a:lnTo>
                <a:lnTo>
                  <a:pt x="1389" y="528"/>
                </a:lnTo>
                <a:lnTo>
                  <a:pt x="1396" y="534"/>
                </a:lnTo>
                <a:lnTo>
                  <a:pt x="1403" y="539"/>
                </a:lnTo>
                <a:lnTo>
                  <a:pt x="1412" y="542"/>
                </a:lnTo>
                <a:lnTo>
                  <a:pt x="1423" y="543"/>
                </a:lnTo>
                <a:lnTo>
                  <a:pt x="1423" y="543"/>
                </a:lnTo>
                <a:lnTo>
                  <a:pt x="1446" y="541"/>
                </a:lnTo>
                <a:lnTo>
                  <a:pt x="1468" y="537"/>
                </a:lnTo>
                <a:lnTo>
                  <a:pt x="1492" y="532"/>
                </a:lnTo>
                <a:lnTo>
                  <a:pt x="1492" y="532"/>
                </a:lnTo>
                <a:lnTo>
                  <a:pt x="1494" y="526"/>
                </a:lnTo>
                <a:lnTo>
                  <a:pt x="1502" y="511"/>
                </a:lnTo>
                <a:lnTo>
                  <a:pt x="1506" y="501"/>
                </a:lnTo>
                <a:lnTo>
                  <a:pt x="1508" y="490"/>
                </a:lnTo>
                <a:lnTo>
                  <a:pt x="1510" y="479"/>
                </a:lnTo>
                <a:lnTo>
                  <a:pt x="1510" y="468"/>
                </a:lnTo>
                <a:lnTo>
                  <a:pt x="1510" y="468"/>
                </a:lnTo>
                <a:lnTo>
                  <a:pt x="1507" y="456"/>
                </a:lnTo>
                <a:lnTo>
                  <a:pt x="1502" y="446"/>
                </a:lnTo>
                <a:lnTo>
                  <a:pt x="1496" y="436"/>
                </a:lnTo>
                <a:lnTo>
                  <a:pt x="1489" y="427"/>
                </a:lnTo>
                <a:lnTo>
                  <a:pt x="1476" y="415"/>
                </a:lnTo>
                <a:lnTo>
                  <a:pt x="1471" y="410"/>
                </a:lnTo>
                <a:lnTo>
                  <a:pt x="1519" y="410"/>
                </a:lnTo>
                <a:lnTo>
                  <a:pt x="1549" y="417"/>
                </a:lnTo>
                <a:lnTo>
                  <a:pt x="1549" y="417"/>
                </a:lnTo>
                <a:lnTo>
                  <a:pt x="1554" y="373"/>
                </a:lnTo>
                <a:lnTo>
                  <a:pt x="1556" y="341"/>
                </a:lnTo>
                <a:lnTo>
                  <a:pt x="1556" y="331"/>
                </a:lnTo>
                <a:lnTo>
                  <a:pt x="1556" y="326"/>
                </a:lnTo>
                <a:lnTo>
                  <a:pt x="1556" y="326"/>
                </a:lnTo>
                <a:lnTo>
                  <a:pt x="1554" y="323"/>
                </a:lnTo>
                <a:lnTo>
                  <a:pt x="1547" y="321"/>
                </a:lnTo>
                <a:lnTo>
                  <a:pt x="1531" y="315"/>
                </a:lnTo>
                <a:lnTo>
                  <a:pt x="1517" y="311"/>
                </a:lnTo>
                <a:lnTo>
                  <a:pt x="1510" y="310"/>
                </a:lnTo>
                <a:lnTo>
                  <a:pt x="1510" y="310"/>
                </a:lnTo>
                <a:lnTo>
                  <a:pt x="1506" y="327"/>
                </a:lnTo>
                <a:lnTo>
                  <a:pt x="1501" y="327"/>
                </a:lnTo>
                <a:lnTo>
                  <a:pt x="1501" y="327"/>
                </a:lnTo>
                <a:lnTo>
                  <a:pt x="1499" y="323"/>
                </a:lnTo>
                <a:lnTo>
                  <a:pt x="1493" y="314"/>
                </a:lnTo>
                <a:lnTo>
                  <a:pt x="1488" y="309"/>
                </a:lnTo>
                <a:lnTo>
                  <a:pt x="1483" y="304"/>
                </a:lnTo>
                <a:lnTo>
                  <a:pt x="1476" y="301"/>
                </a:lnTo>
                <a:lnTo>
                  <a:pt x="1468" y="300"/>
                </a:lnTo>
                <a:lnTo>
                  <a:pt x="1468" y="300"/>
                </a:lnTo>
                <a:lnTo>
                  <a:pt x="1461" y="301"/>
                </a:lnTo>
                <a:lnTo>
                  <a:pt x="1455" y="304"/>
                </a:lnTo>
                <a:lnTo>
                  <a:pt x="1449" y="307"/>
                </a:lnTo>
                <a:lnTo>
                  <a:pt x="1445" y="311"/>
                </a:lnTo>
                <a:lnTo>
                  <a:pt x="1440" y="317"/>
                </a:lnTo>
                <a:lnTo>
                  <a:pt x="1439" y="321"/>
                </a:lnTo>
                <a:lnTo>
                  <a:pt x="1439" y="321"/>
                </a:lnTo>
                <a:lnTo>
                  <a:pt x="1438" y="322"/>
                </a:lnTo>
                <a:lnTo>
                  <a:pt x="1435" y="325"/>
                </a:lnTo>
                <a:lnTo>
                  <a:pt x="1431" y="327"/>
                </a:lnTo>
                <a:lnTo>
                  <a:pt x="1431" y="327"/>
                </a:lnTo>
                <a:lnTo>
                  <a:pt x="1420" y="335"/>
                </a:lnTo>
                <a:lnTo>
                  <a:pt x="1415" y="337"/>
                </a:lnTo>
                <a:lnTo>
                  <a:pt x="1413" y="339"/>
                </a:lnTo>
                <a:lnTo>
                  <a:pt x="1413" y="339"/>
                </a:lnTo>
                <a:lnTo>
                  <a:pt x="1413" y="342"/>
                </a:lnTo>
                <a:lnTo>
                  <a:pt x="1412" y="343"/>
                </a:lnTo>
                <a:lnTo>
                  <a:pt x="1409" y="343"/>
                </a:lnTo>
                <a:lnTo>
                  <a:pt x="1409" y="343"/>
                </a:lnTo>
                <a:lnTo>
                  <a:pt x="1378" y="344"/>
                </a:lnTo>
                <a:lnTo>
                  <a:pt x="1360" y="346"/>
                </a:lnTo>
                <a:lnTo>
                  <a:pt x="1351" y="346"/>
                </a:lnTo>
                <a:lnTo>
                  <a:pt x="1351" y="346"/>
                </a:lnTo>
                <a:lnTo>
                  <a:pt x="1350" y="347"/>
                </a:lnTo>
                <a:lnTo>
                  <a:pt x="1346" y="353"/>
                </a:lnTo>
                <a:lnTo>
                  <a:pt x="1346" y="353"/>
                </a:lnTo>
                <a:lnTo>
                  <a:pt x="1343" y="362"/>
                </a:lnTo>
                <a:lnTo>
                  <a:pt x="1343" y="365"/>
                </a:lnTo>
                <a:lnTo>
                  <a:pt x="1343" y="369"/>
                </a:lnTo>
                <a:lnTo>
                  <a:pt x="1345" y="383"/>
                </a:lnTo>
                <a:lnTo>
                  <a:pt x="1298" y="385"/>
                </a:lnTo>
                <a:lnTo>
                  <a:pt x="1073" y="351"/>
                </a:lnTo>
                <a:lnTo>
                  <a:pt x="1073" y="351"/>
                </a:lnTo>
                <a:lnTo>
                  <a:pt x="1077" y="337"/>
                </a:lnTo>
                <a:lnTo>
                  <a:pt x="1078" y="325"/>
                </a:lnTo>
                <a:lnTo>
                  <a:pt x="1081" y="311"/>
                </a:lnTo>
                <a:lnTo>
                  <a:pt x="1081" y="311"/>
                </a:lnTo>
                <a:lnTo>
                  <a:pt x="1080" y="293"/>
                </a:lnTo>
                <a:lnTo>
                  <a:pt x="1078" y="264"/>
                </a:lnTo>
                <a:lnTo>
                  <a:pt x="1075" y="230"/>
                </a:lnTo>
                <a:lnTo>
                  <a:pt x="1068" y="198"/>
                </a:lnTo>
                <a:lnTo>
                  <a:pt x="1068" y="198"/>
                </a:lnTo>
                <a:lnTo>
                  <a:pt x="1067" y="190"/>
                </a:lnTo>
                <a:lnTo>
                  <a:pt x="1063" y="183"/>
                </a:lnTo>
                <a:lnTo>
                  <a:pt x="1056" y="169"/>
                </a:lnTo>
                <a:lnTo>
                  <a:pt x="1046" y="157"/>
                </a:lnTo>
                <a:lnTo>
                  <a:pt x="1036" y="147"/>
                </a:lnTo>
                <a:lnTo>
                  <a:pt x="1028" y="140"/>
                </a:lnTo>
                <a:lnTo>
                  <a:pt x="1019" y="133"/>
                </a:lnTo>
                <a:lnTo>
                  <a:pt x="1012" y="128"/>
                </a:lnTo>
                <a:lnTo>
                  <a:pt x="1012" y="128"/>
                </a:lnTo>
                <a:lnTo>
                  <a:pt x="1014" y="126"/>
                </a:lnTo>
                <a:lnTo>
                  <a:pt x="1019" y="119"/>
                </a:lnTo>
                <a:lnTo>
                  <a:pt x="1021" y="114"/>
                </a:lnTo>
                <a:lnTo>
                  <a:pt x="1021" y="107"/>
                </a:lnTo>
                <a:lnTo>
                  <a:pt x="1021" y="102"/>
                </a:lnTo>
                <a:lnTo>
                  <a:pt x="1018" y="96"/>
                </a:lnTo>
                <a:lnTo>
                  <a:pt x="1018" y="96"/>
                </a:lnTo>
                <a:lnTo>
                  <a:pt x="1014" y="91"/>
                </a:lnTo>
                <a:lnTo>
                  <a:pt x="1009" y="86"/>
                </a:lnTo>
                <a:lnTo>
                  <a:pt x="1000" y="80"/>
                </a:lnTo>
                <a:lnTo>
                  <a:pt x="993" y="78"/>
                </a:lnTo>
                <a:lnTo>
                  <a:pt x="988" y="75"/>
                </a:lnTo>
                <a:lnTo>
                  <a:pt x="988" y="75"/>
                </a:lnTo>
                <a:lnTo>
                  <a:pt x="923" y="70"/>
                </a:lnTo>
                <a:lnTo>
                  <a:pt x="872" y="65"/>
                </a:lnTo>
                <a:lnTo>
                  <a:pt x="836" y="64"/>
                </a:lnTo>
                <a:lnTo>
                  <a:pt x="836" y="64"/>
                </a:lnTo>
                <a:lnTo>
                  <a:pt x="825" y="64"/>
                </a:lnTo>
                <a:lnTo>
                  <a:pt x="812" y="63"/>
                </a:lnTo>
                <a:lnTo>
                  <a:pt x="784" y="58"/>
                </a:lnTo>
                <a:lnTo>
                  <a:pt x="754" y="53"/>
                </a:lnTo>
                <a:lnTo>
                  <a:pt x="754" y="53"/>
                </a:lnTo>
                <a:lnTo>
                  <a:pt x="755" y="48"/>
                </a:lnTo>
                <a:lnTo>
                  <a:pt x="754" y="43"/>
                </a:lnTo>
                <a:lnTo>
                  <a:pt x="751" y="36"/>
                </a:lnTo>
                <a:lnTo>
                  <a:pt x="746" y="28"/>
                </a:lnTo>
                <a:lnTo>
                  <a:pt x="739" y="21"/>
                </a:lnTo>
                <a:lnTo>
                  <a:pt x="726" y="12"/>
                </a:lnTo>
                <a:lnTo>
                  <a:pt x="710" y="5"/>
                </a:lnTo>
                <a:lnTo>
                  <a:pt x="710" y="5"/>
                </a:lnTo>
                <a:lnTo>
                  <a:pt x="702" y="3"/>
                </a:lnTo>
                <a:lnTo>
                  <a:pt x="692" y="0"/>
                </a:lnTo>
                <a:lnTo>
                  <a:pt x="683" y="0"/>
                </a:lnTo>
                <a:lnTo>
                  <a:pt x="675" y="1"/>
                </a:lnTo>
                <a:lnTo>
                  <a:pt x="667" y="3"/>
                </a:lnTo>
                <a:lnTo>
                  <a:pt x="658" y="5"/>
                </a:lnTo>
                <a:lnTo>
                  <a:pt x="645" y="12"/>
                </a:lnTo>
                <a:lnTo>
                  <a:pt x="633" y="21"/>
                </a:lnTo>
                <a:lnTo>
                  <a:pt x="624" y="30"/>
                </a:lnTo>
                <a:lnTo>
                  <a:pt x="618" y="37"/>
                </a:lnTo>
                <a:lnTo>
                  <a:pt x="614" y="42"/>
                </a:lnTo>
                <a:lnTo>
                  <a:pt x="614" y="42"/>
                </a:lnTo>
                <a:lnTo>
                  <a:pt x="612" y="48"/>
                </a:lnTo>
                <a:lnTo>
                  <a:pt x="610" y="54"/>
                </a:lnTo>
                <a:lnTo>
                  <a:pt x="609" y="59"/>
                </a:lnTo>
                <a:lnTo>
                  <a:pt x="609" y="59"/>
                </a:lnTo>
                <a:lnTo>
                  <a:pt x="605" y="63"/>
                </a:lnTo>
                <a:lnTo>
                  <a:pt x="600" y="67"/>
                </a:lnTo>
                <a:lnTo>
                  <a:pt x="594" y="73"/>
                </a:lnTo>
                <a:lnTo>
                  <a:pt x="589" y="80"/>
                </a:lnTo>
                <a:lnTo>
                  <a:pt x="584" y="89"/>
                </a:lnTo>
                <a:lnTo>
                  <a:pt x="579" y="100"/>
                </a:lnTo>
                <a:lnTo>
                  <a:pt x="577" y="112"/>
                </a:lnTo>
                <a:lnTo>
                  <a:pt x="577" y="112"/>
                </a:lnTo>
                <a:lnTo>
                  <a:pt x="577" y="126"/>
                </a:lnTo>
                <a:lnTo>
                  <a:pt x="578" y="138"/>
                </a:lnTo>
                <a:lnTo>
                  <a:pt x="581" y="151"/>
                </a:lnTo>
                <a:lnTo>
                  <a:pt x="583" y="161"/>
                </a:lnTo>
                <a:lnTo>
                  <a:pt x="587" y="170"/>
                </a:lnTo>
                <a:lnTo>
                  <a:pt x="591" y="179"/>
                </a:lnTo>
                <a:lnTo>
                  <a:pt x="598" y="190"/>
                </a:lnTo>
                <a:lnTo>
                  <a:pt x="598" y="190"/>
                </a:lnTo>
                <a:lnTo>
                  <a:pt x="616" y="212"/>
                </a:lnTo>
                <a:lnTo>
                  <a:pt x="626" y="225"/>
                </a:lnTo>
                <a:lnTo>
                  <a:pt x="633" y="230"/>
                </a:lnTo>
                <a:lnTo>
                  <a:pt x="633" y="230"/>
                </a:lnTo>
                <a:lnTo>
                  <a:pt x="635" y="228"/>
                </a:lnTo>
                <a:lnTo>
                  <a:pt x="637" y="226"/>
                </a:lnTo>
                <a:lnTo>
                  <a:pt x="641" y="222"/>
                </a:lnTo>
                <a:lnTo>
                  <a:pt x="641" y="222"/>
                </a:lnTo>
                <a:lnTo>
                  <a:pt x="647" y="223"/>
                </a:lnTo>
                <a:lnTo>
                  <a:pt x="654" y="225"/>
                </a:lnTo>
                <a:lnTo>
                  <a:pt x="657" y="227"/>
                </a:lnTo>
                <a:lnTo>
                  <a:pt x="657" y="227"/>
                </a:lnTo>
                <a:lnTo>
                  <a:pt x="661" y="228"/>
                </a:lnTo>
                <a:lnTo>
                  <a:pt x="665" y="230"/>
                </a:lnTo>
                <a:lnTo>
                  <a:pt x="670" y="230"/>
                </a:lnTo>
                <a:lnTo>
                  <a:pt x="670" y="230"/>
                </a:lnTo>
                <a:lnTo>
                  <a:pt x="684" y="256"/>
                </a:lnTo>
                <a:lnTo>
                  <a:pt x="705" y="289"/>
                </a:lnTo>
                <a:lnTo>
                  <a:pt x="705" y="289"/>
                </a:lnTo>
                <a:lnTo>
                  <a:pt x="714" y="300"/>
                </a:lnTo>
                <a:lnTo>
                  <a:pt x="717" y="304"/>
                </a:lnTo>
                <a:lnTo>
                  <a:pt x="718" y="307"/>
                </a:lnTo>
                <a:lnTo>
                  <a:pt x="718" y="307"/>
                </a:lnTo>
                <a:lnTo>
                  <a:pt x="719" y="312"/>
                </a:lnTo>
                <a:lnTo>
                  <a:pt x="720" y="321"/>
                </a:lnTo>
                <a:lnTo>
                  <a:pt x="724" y="332"/>
                </a:lnTo>
                <a:lnTo>
                  <a:pt x="724" y="332"/>
                </a:lnTo>
                <a:close/>
                <a:moveTo>
                  <a:pt x="860" y="294"/>
                </a:moveTo>
                <a:lnTo>
                  <a:pt x="883" y="295"/>
                </a:lnTo>
                <a:lnTo>
                  <a:pt x="878" y="311"/>
                </a:lnTo>
                <a:lnTo>
                  <a:pt x="871" y="337"/>
                </a:lnTo>
                <a:lnTo>
                  <a:pt x="830" y="335"/>
                </a:lnTo>
                <a:lnTo>
                  <a:pt x="860" y="29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7">
            <a:extLst>
              <a:ext uri="{FF2B5EF4-FFF2-40B4-BE49-F238E27FC236}">
                <a16:creationId xmlns:a16="http://schemas.microsoft.com/office/drawing/2014/main" id="{73D49349-18D6-4B64-86C5-068B0E03EDE2}"/>
              </a:ext>
            </a:extLst>
          </p:cNvPr>
          <p:cNvSpPr>
            <a:spLocks noEditPoints="1"/>
          </p:cNvSpPr>
          <p:nvPr/>
        </p:nvSpPr>
        <p:spPr bwMode="auto">
          <a:xfrm>
            <a:off x="4152837" y="4914166"/>
            <a:ext cx="1626488" cy="981242"/>
          </a:xfrm>
          <a:custGeom>
            <a:avLst/>
            <a:gdLst>
              <a:gd name="T0" fmla="*/ 568 w 973"/>
              <a:gd name="T1" fmla="*/ 3 h 587"/>
              <a:gd name="T2" fmla="*/ 530 w 973"/>
              <a:gd name="T3" fmla="*/ 1 h 587"/>
              <a:gd name="T4" fmla="*/ 488 w 973"/>
              <a:gd name="T5" fmla="*/ 15 h 587"/>
              <a:gd name="T6" fmla="*/ 473 w 973"/>
              <a:gd name="T7" fmla="*/ 37 h 587"/>
              <a:gd name="T8" fmla="*/ 482 w 973"/>
              <a:gd name="T9" fmla="*/ 70 h 587"/>
              <a:gd name="T10" fmla="*/ 492 w 973"/>
              <a:gd name="T11" fmla="*/ 90 h 587"/>
              <a:gd name="T12" fmla="*/ 477 w 973"/>
              <a:gd name="T13" fmla="*/ 98 h 587"/>
              <a:gd name="T14" fmla="*/ 446 w 973"/>
              <a:gd name="T15" fmla="*/ 129 h 587"/>
              <a:gd name="T16" fmla="*/ 419 w 973"/>
              <a:gd name="T17" fmla="*/ 203 h 587"/>
              <a:gd name="T18" fmla="*/ 394 w 973"/>
              <a:gd name="T19" fmla="*/ 263 h 587"/>
              <a:gd name="T20" fmla="*/ 394 w 973"/>
              <a:gd name="T21" fmla="*/ 301 h 587"/>
              <a:gd name="T22" fmla="*/ 406 w 973"/>
              <a:gd name="T23" fmla="*/ 322 h 587"/>
              <a:gd name="T24" fmla="*/ 326 w 973"/>
              <a:gd name="T25" fmla="*/ 300 h 587"/>
              <a:gd name="T26" fmla="*/ 341 w 973"/>
              <a:gd name="T27" fmla="*/ 286 h 587"/>
              <a:gd name="T28" fmla="*/ 342 w 973"/>
              <a:gd name="T29" fmla="*/ 256 h 587"/>
              <a:gd name="T30" fmla="*/ 326 w 973"/>
              <a:gd name="T31" fmla="*/ 244 h 587"/>
              <a:gd name="T32" fmla="*/ 301 w 973"/>
              <a:gd name="T33" fmla="*/ 237 h 587"/>
              <a:gd name="T34" fmla="*/ 294 w 973"/>
              <a:gd name="T35" fmla="*/ 223 h 587"/>
              <a:gd name="T36" fmla="*/ 283 w 973"/>
              <a:gd name="T37" fmla="*/ 211 h 587"/>
              <a:gd name="T38" fmla="*/ 259 w 973"/>
              <a:gd name="T39" fmla="*/ 200 h 587"/>
              <a:gd name="T40" fmla="*/ 231 w 973"/>
              <a:gd name="T41" fmla="*/ 208 h 587"/>
              <a:gd name="T42" fmla="*/ 173 w 973"/>
              <a:gd name="T43" fmla="*/ 216 h 587"/>
              <a:gd name="T44" fmla="*/ 193 w 973"/>
              <a:gd name="T45" fmla="*/ 314 h 587"/>
              <a:gd name="T46" fmla="*/ 182 w 973"/>
              <a:gd name="T47" fmla="*/ 326 h 587"/>
              <a:gd name="T48" fmla="*/ 141 w 973"/>
              <a:gd name="T49" fmla="*/ 417 h 587"/>
              <a:gd name="T50" fmla="*/ 129 w 973"/>
              <a:gd name="T51" fmla="*/ 423 h 587"/>
              <a:gd name="T52" fmla="*/ 135 w 973"/>
              <a:gd name="T53" fmla="*/ 433 h 587"/>
              <a:gd name="T54" fmla="*/ 19 w 973"/>
              <a:gd name="T55" fmla="*/ 482 h 587"/>
              <a:gd name="T56" fmla="*/ 0 w 973"/>
              <a:gd name="T57" fmla="*/ 496 h 587"/>
              <a:gd name="T58" fmla="*/ 6 w 973"/>
              <a:gd name="T59" fmla="*/ 524 h 587"/>
              <a:gd name="T60" fmla="*/ 80 w 973"/>
              <a:gd name="T61" fmla="*/ 572 h 587"/>
              <a:gd name="T62" fmla="*/ 133 w 973"/>
              <a:gd name="T63" fmla="*/ 587 h 587"/>
              <a:gd name="T64" fmla="*/ 217 w 973"/>
              <a:gd name="T65" fmla="*/ 580 h 587"/>
              <a:gd name="T66" fmla="*/ 248 w 973"/>
              <a:gd name="T67" fmla="*/ 572 h 587"/>
              <a:gd name="T68" fmla="*/ 347 w 973"/>
              <a:gd name="T69" fmla="*/ 587 h 587"/>
              <a:gd name="T70" fmla="*/ 410 w 973"/>
              <a:gd name="T71" fmla="*/ 582 h 587"/>
              <a:gd name="T72" fmla="*/ 499 w 973"/>
              <a:gd name="T73" fmla="*/ 561 h 587"/>
              <a:gd name="T74" fmla="*/ 550 w 973"/>
              <a:gd name="T75" fmla="*/ 570 h 587"/>
              <a:gd name="T76" fmla="*/ 657 w 973"/>
              <a:gd name="T77" fmla="*/ 564 h 587"/>
              <a:gd name="T78" fmla="*/ 727 w 973"/>
              <a:gd name="T79" fmla="*/ 543 h 587"/>
              <a:gd name="T80" fmla="*/ 753 w 973"/>
              <a:gd name="T81" fmla="*/ 544 h 587"/>
              <a:gd name="T82" fmla="*/ 866 w 973"/>
              <a:gd name="T83" fmla="*/ 533 h 587"/>
              <a:gd name="T84" fmla="*/ 904 w 973"/>
              <a:gd name="T85" fmla="*/ 512 h 587"/>
              <a:gd name="T86" fmla="*/ 973 w 973"/>
              <a:gd name="T87" fmla="*/ 442 h 587"/>
              <a:gd name="T88" fmla="*/ 967 w 973"/>
              <a:gd name="T89" fmla="*/ 423 h 587"/>
              <a:gd name="T90" fmla="*/ 958 w 973"/>
              <a:gd name="T91" fmla="*/ 416 h 587"/>
              <a:gd name="T92" fmla="*/ 766 w 973"/>
              <a:gd name="T93" fmla="*/ 244 h 587"/>
              <a:gd name="T94" fmla="*/ 758 w 973"/>
              <a:gd name="T95" fmla="*/ 250 h 587"/>
              <a:gd name="T96" fmla="*/ 745 w 973"/>
              <a:gd name="T97" fmla="*/ 295 h 587"/>
              <a:gd name="T98" fmla="*/ 689 w 973"/>
              <a:gd name="T99" fmla="*/ 206 h 587"/>
              <a:gd name="T100" fmla="*/ 683 w 973"/>
              <a:gd name="T101" fmla="*/ 171 h 587"/>
              <a:gd name="T102" fmla="*/ 705 w 973"/>
              <a:gd name="T103" fmla="*/ 103 h 587"/>
              <a:gd name="T104" fmla="*/ 709 w 973"/>
              <a:gd name="T105" fmla="*/ 68 h 587"/>
              <a:gd name="T106" fmla="*/ 684 w 973"/>
              <a:gd name="T107" fmla="*/ 19 h 587"/>
              <a:gd name="T108" fmla="*/ 650 w 973"/>
              <a:gd name="T109" fmla="*/ 7 h 587"/>
              <a:gd name="T110" fmla="*/ 613 w 973"/>
              <a:gd name="T111" fmla="*/ 12 h 587"/>
              <a:gd name="T112" fmla="*/ 605 w 973"/>
              <a:gd name="T113" fmla="*/ 281 h 587"/>
              <a:gd name="T114" fmla="*/ 617 w 973"/>
              <a:gd name="T115" fmla="*/ 298 h 587"/>
              <a:gd name="T116" fmla="*/ 590 w 973"/>
              <a:gd name="T117" fmla="*/ 307 h 587"/>
              <a:gd name="T118" fmla="*/ 605 w 973"/>
              <a:gd name="T119" fmla="*/ 281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73" h="587">
                <a:moveTo>
                  <a:pt x="600" y="19"/>
                </a:moveTo>
                <a:lnTo>
                  <a:pt x="600" y="19"/>
                </a:lnTo>
                <a:lnTo>
                  <a:pt x="589" y="12"/>
                </a:lnTo>
                <a:lnTo>
                  <a:pt x="577" y="6"/>
                </a:lnTo>
                <a:lnTo>
                  <a:pt x="568" y="3"/>
                </a:lnTo>
                <a:lnTo>
                  <a:pt x="558" y="1"/>
                </a:lnTo>
                <a:lnTo>
                  <a:pt x="558" y="1"/>
                </a:lnTo>
                <a:lnTo>
                  <a:pt x="548" y="0"/>
                </a:lnTo>
                <a:lnTo>
                  <a:pt x="540" y="0"/>
                </a:lnTo>
                <a:lnTo>
                  <a:pt x="530" y="1"/>
                </a:lnTo>
                <a:lnTo>
                  <a:pt x="522" y="2"/>
                </a:lnTo>
                <a:lnTo>
                  <a:pt x="506" y="6"/>
                </a:lnTo>
                <a:lnTo>
                  <a:pt x="493" y="12"/>
                </a:lnTo>
                <a:lnTo>
                  <a:pt x="493" y="12"/>
                </a:lnTo>
                <a:lnTo>
                  <a:pt x="488" y="15"/>
                </a:lnTo>
                <a:lnTo>
                  <a:pt x="483" y="18"/>
                </a:lnTo>
                <a:lnTo>
                  <a:pt x="479" y="22"/>
                </a:lnTo>
                <a:lnTo>
                  <a:pt x="475" y="27"/>
                </a:lnTo>
                <a:lnTo>
                  <a:pt x="474" y="32"/>
                </a:lnTo>
                <a:lnTo>
                  <a:pt x="473" y="37"/>
                </a:lnTo>
                <a:lnTo>
                  <a:pt x="472" y="45"/>
                </a:lnTo>
                <a:lnTo>
                  <a:pt x="472" y="45"/>
                </a:lnTo>
                <a:lnTo>
                  <a:pt x="473" y="50"/>
                </a:lnTo>
                <a:lnTo>
                  <a:pt x="475" y="56"/>
                </a:lnTo>
                <a:lnTo>
                  <a:pt x="482" y="70"/>
                </a:lnTo>
                <a:lnTo>
                  <a:pt x="488" y="81"/>
                </a:lnTo>
                <a:lnTo>
                  <a:pt x="490" y="85"/>
                </a:lnTo>
                <a:lnTo>
                  <a:pt x="490" y="87"/>
                </a:lnTo>
                <a:lnTo>
                  <a:pt x="490" y="87"/>
                </a:lnTo>
                <a:lnTo>
                  <a:pt x="492" y="90"/>
                </a:lnTo>
                <a:lnTo>
                  <a:pt x="492" y="90"/>
                </a:lnTo>
                <a:lnTo>
                  <a:pt x="490" y="92"/>
                </a:lnTo>
                <a:lnTo>
                  <a:pt x="483" y="95"/>
                </a:lnTo>
                <a:lnTo>
                  <a:pt x="483" y="95"/>
                </a:lnTo>
                <a:lnTo>
                  <a:pt x="477" y="98"/>
                </a:lnTo>
                <a:lnTo>
                  <a:pt x="472" y="101"/>
                </a:lnTo>
                <a:lnTo>
                  <a:pt x="462" y="110"/>
                </a:lnTo>
                <a:lnTo>
                  <a:pt x="454" y="119"/>
                </a:lnTo>
                <a:lnTo>
                  <a:pt x="446" y="129"/>
                </a:lnTo>
                <a:lnTo>
                  <a:pt x="446" y="129"/>
                </a:lnTo>
                <a:lnTo>
                  <a:pt x="442" y="135"/>
                </a:lnTo>
                <a:lnTo>
                  <a:pt x="438" y="145"/>
                </a:lnTo>
                <a:lnTo>
                  <a:pt x="431" y="169"/>
                </a:lnTo>
                <a:lnTo>
                  <a:pt x="422" y="192"/>
                </a:lnTo>
                <a:lnTo>
                  <a:pt x="419" y="203"/>
                </a:lnTo>
                <a:lnTo>
                  <a:pt x="415" y="213"/>
                </a:lnTo>
                <a:lnTo>
                  <a:pt x="415" y="213"/>
                </a:lnTo>
                <a:lnTo>
                  <a:pt x="405" y="232"/>
                </a:lnTo>
                <a:lnTo>
                  <a:pt x="398" y="253"/>
                </a:lnTo>
                <a:lnTo>
                  <a:pt x="394" y="263"/>
                </a:lnTo>
                <a:lnTo>
                  <a:pt x="392" y="272"/>
                </a:lnTo>
                <a:lnTo>
                  <a:pt x="390" y="281"/>
                </a:lnTo>
                <a:lnTo>
                  <a:pt x="392" y="289"/>
                </a:lnTo>
                <a:lnTo>
                  <a:pt x="392" y="289"/>
                </a:lnTo>
                <a:lnTo>
                  <a:pt x="394" y="301"/>
                </a:lnTo>
                <a:lnTo>
                  <a:pt x="396" y="308"/>
                </a:lnTo>
                <a:lnTo>
                  <a:pt x="399" y="312"/>
                </a:lnTo>
                <a:lnTo>
                  <a:pt x="401" y="316"/>
                </a:lnTo>
                <a:lnTo>
                  <a:pt x="401" y="316"/>
                </a:lnTo>
                <a:lnTo>
                  <a:pt x="406" y="322"/>
                </a:lnTo>
                <a:lnTo>
                  <a:pt x="409" y="326"/>
                </a:lnTo>
                <a:lnTo>
                  <a:pt x="375" y="326"/>
                </a:lnTo>
                <a:lnTo>
                  <a:pt x="375" y="305"/>
                </a:lnTo>
                <a:lnTo>
                  <a:pt x="367" y="300"/>
                </a:lnTo>
                <a:lnTo>
                  <a:pt x="326" y="300"/>
                </a:lnTo>
                <a:lnTo>
                  <a:pt x="326" y="300"/>
                </a:lnTo>
                <a:lnTo>
                  <a:pt x="329" y="298"/>
                </a:lnTo>
                <a:lnTo>
                  <a:pt x="335" y="293"/>
                </a:lnTo>
                <a:lnTo>
                  <a:pt x="338" y="290"/>
                </a:lnTo>
                <a:lnTo>
                  <a:pt x="341" y="286"/>
                </a:lnTo>
                <a:lnTo>
                  <a:pt x="343" y="280"/>
                </a:lnTo>
                <a:lnTo>
                  <a:pt x="343" y="274"/>
                </a:lnTo>
                <a:lnTo>
                  <a:pt x="343" y="274"/>
                </a:lnTo>
                <a:lnTo>
                  <a:pt x="343" y="263"/>
                </a:lnTo>
                <a:lnTo>
                  <a:pt x="342" y="256"/>
                </a:lnTo>
                <a:lnTo>
                  <a:pt x="340" y="253"/>
                </a:lnTo>
                <a:lnTo>
                  <a:pt x="336" y="250"/>
                </a:lnTo>
                <a:lnTo>
                  <a:pt x="336" y="250"/>
                </a:lnTo>
                <a:lnTo>
                  <a:pt x="331" y="247"/>
                </a:lnTo>
                <a:lnTo>
                  <a:pt x="326" y="244"/>
                </a:lnTo>
                <a:lnTo>
                  <a:pt x="317" y="242"/>
                </a:lnTo>
                <a:lnTo>
                  <a:pt x="308" y="242"/>
                </a:lnTo>
                <a:lnTo>
                  <a:pt x="308" y="242"/>
                </a:lnTo>
                <a:lnTo>
                  <a:pt x="306" y="242"/>
                </a:lnTo>
                <a:lnTo>
                  <a:pt x="301" y="237"/>
                </a:lnTo>
                <a:lnTo>
                  <a:pt x="301" y="237"/>
                </a:lnTo>
                <a:lnTo>
                  <a:pt x="299" y="232"/>
                </a:lnTo>
                <a:lnTo>
                  <a:pt x="298" y="228"/>
                </a:lnTo>
                <a:lnTo>
                  <a:pt x="295" y="224"/>
                </a:lnTo>
                <a:lnTo>
                  <a:pt x="294" y="223"/>
                </a:lnTo>
                <a:lnTo>
                  <a:pt x="294" y="223"/>
                </a:lnTo>
                <a:lnTo>
                  <a:pt x="289" y="222"/>
                </a:lnTo>
                <a:lnTo>
                  <a:pt x="287" y="221"/>
                </a:lnTo>
                <a:lnTo>
                  <a:pt x="287" y="221"/>
                </a:lnTo>
                <a:lnTo>
                  <a:pt x="283" y="211"/>
                </a:lnTo>
                <a:lnTo>
                  <a:pt x="280" y="203"/>
                </a:lnTo>
                <a:lnTo>
                  <a:pt x="279" y="201"/>
                </a:lnTo>
                <a:lnTo>
                  <a:pt x="278" y="200"/>
                </a:lnTo>
                <a:lnTo>
                  <a:pt x="278" y="200"/>
                </a:lnTo>
                <a:lnTo>
                  <a:pt x="259" y="200"/>
                </a:lnTo>
                <a:lnTo>
                  <a:pt x="246" y="200"/>
                </a:lnTo>
                <a:lnTo>
                  <a:pt x="240" y="201"/>
                </a:lnTo>
                <a:lnTo>
                  <a:pt x="236" y="202"/>
                </a:lnTo>
                <a:lnTo>
                  <a:pt x="236" y="202"/>
                </a:lnTo>
                <a:lnTo>
                  <a:pt x="231" y="208"/>
                </a:lnTo>
                <a:lnTo>
                  <a:pt x="227" y="216"/>
                </a:lnTo>
                <a:lnTo>
                  <a:pt x="224" y="223"/>
                </a:lnTo>
                <a:lnTo>
                  <a:pt x="210" y="223"/>
                </a:lnTo>
                <a:lnTo>
                  <a:pt x="210" y="208"/>
                </a:lnTo>
                <a:lnTo>
                  <a:pt x="173" y="216"/>
                </a:lnTo>
                <a:lnTo>
                  <a:pt x="182" y="297"/>
                </a:lnTo>
                <a:lnTo>
                  <a:pt x="191" y="297"/>
                </a:lnTo>
                <a:lnTo>
                  <a:pt x="191" y="297"/>
                </a:lnTo>
                <a:lnTo>
                  <a:pt x="193" y="307"/>
                </a:lnTo>
                <a:lnTo>
                  <a:pt x="193" y="314"/>
                </a:lnTo>
                <a:lnTo>
                  <a:pt x="191" y="318"/>
                </a:lnTo>
                <a:lnTo>
                  <a:pt x="191" y="318"/>
                </a:lnTo>
                <a:lnTo>
                  <a:pt x="187" y="321"/>
                </a:lnTo>
                <a:lnTo>
                  <a:pt x="183" y="323"/>
                </a:lnTo>
                <a:lnTo>
                  <a:pt x="182" y="326"/>
                </a:lnTo>
                <a:lnTo>
                  <a:pt x="182" y="326"/>
                </a:lnTo>
                <a:lnTo>
                  <a:pt x="153" y="417"/>
                </a:lnTo>
                <a:lnTo>
                  <a:pt x="153" y="417"/>
                </a:lnTo>
                <a:lnTo>
                  <a:pt x="148" y="417"/>
                </a:lnTo>
                <a:lnTo>
                  <a:pt x="141" y="417"/>
                </a:lnTo>
                <a:lnTo>
                  <a:pt x="136" y="417"/>
                </a:lnTo>
                <a:lnTo>
                  <a:pt x="132" y="418"/>
                </a:lnTo>
                <a:lnTo>
                  <a:pt x="130" y="419"/>
                </a:lnTo>
                <a:lnTo>
                  <a:pt x="129" y="423"/>
                </a:lnTo>
                <a:lnTo>
                  <a:pt x="129" y="423"/>
                </a:lnTo>
                <a:lnTo>
                  <a:pt x="130" y="428"/>
                </a:lnTo>
                <a:lnTo>
                  <a:pt x="131" y="432"/>
                </a:lnTo>
                <a:lnTo>
                  <a:pt x="132" y="433"/>
                </a:lnTo>
                <a:lnTo>
                  <a:pt x="135" y="433"/>
                </a:lnTo>
                <a:lnTo>
                  <a:pt x="135" y="433"/>
                </a:lnTo>
                <a:lnTo>
                  <a:pt x="150" y="435"/>
                </a:lnTo>
                <a:lnTo>
                  <a:pt x="145" y="456"/>
                </a:lnTo>
                <a:lnTo>
                  <a:pt x="145" y="456"/>
                </a:lnTo>
                <a:lnTo>
                  <a:pt x="19" y="482"/>
                </a:lnTo>
                <a:lnTo>
                  <a:pt x="19" y="482"/>
                </a:lnTo>
                <a:lnTo>
                  <a:pt x="8" y="486"/>
                </a:lnTo>
                <a:lnTo>
                  <a:pt x="3" y="488"/>
                </a:lnTo>
                <a:lnTo>
                  <a:pt x="0" y="491"/>
                </a:lnTo>
                <a:lnTo>
                  <a:pt x="0" y="492"/>
                </a:lnTo>
                <a:lnTo>
                  <a:pt x="0" y="496"/>
                </a:lnTo>
                <a:lnTo>
                  <a:pt x="0" y="496"/>
                </a:lnTo>
                <a:lnTo>
                  <a:pt x="3" y="506"/>
                </a:lnTo>
                <a:lnTo>
                  <a:pt x="4" y="514"/>
                </a:lnTo>
                <a:lnTo>
                  <a:pt x="4" y="514"/>
                </a:lnTo>
                <a:lnTo>
                  <a:pt x="6" y="524"/>
                </a:lnTo>
                <a:lnTo>
                  <a:pt x="6" y="524"/>
                </a:lnTo>
                <a:lnTo>
                  <a:pt x="10" y="528"/>
                </a:lnTo>
                <a:lnTo>
                  <a:pt x="19" y="535"/>
                </a:lnTo>
                <a:lnTo>
                  <a:pt x="48" y="554"/>
                </a:lnTo>
                <a:lnTo>
                  <a:pt x="80" y="572"/>
                </a:lnTo>
                <a:lnTo>
                  <a:pt x="94" y="580"/>
                </a:lnTo>
                <a:lnTo>
                  <a:pt x="103" y="582"/>
                </a:lnTo>
                <a:lnTo>
                  <a:pt x="103" y="582"/>
                </a:lnTo>
                <a:lnTo>
                  <a:pt x="117" y="585"/>
                </a:lnTo>
                <a:lnTo>
                  <a:pt x="133" y="587"/>
                </a:lnTo>
                <a:lnTo>
                  <a:pt x="157" y="587"/>
                </a:lnTo>
                <a:lnTo>
                  <a:pt x="189" y="585"/>
                </a:lnTo>
                <a:lnTo>
                  <a:pt x="189" y="585"/>
                </a:lnTo>
                <a:lnTo>
                  <a:pt x="205" y="582"/>
                </a:lnTo>
                <a:lnTo>
                  <a:pt x="217" y="580"/>
                </a:lnTo>
                <a:lnTo>
                  <a:pt x="225" y="577"/>
                </a:lnTo>
                <a:lnTo>
                  <a:pt x="230" y="575"/>
                </a:lnTo>
                <a:lnTo>
                  <a:pt x="235" y="572"/>
                </a:lnTo>
                <a:lnTo>
                  <a:pt x="241" y="571"/>
                </a:lnTo>
                <a:lnTo>
                  <a:pt x="248" y="572"/>
                </a:lnTo>
                <a:lnTo>
                  <a:pt x="259" y="575"/>
                </a:lnTo>
                <a:lnTo>
                  <a:pt x="259" y="575"/>
                </a:lnTo>
                <a:lnTo>
                  <a:pt x="292" y="581"/>
                </a:lnTo>
                <a:lnTo>
                  <a:pt x="329" y="585"/>
                </a:lnTo>
                <a:lnTo>
                  <a:pt x="347" y="587"/>
                </a:lnTo>
                <a:lnTo>
                  <a:pt x="366" y="587"/>
                </a:lnTo>
                <a:lnTo>
                  <a:pt x="382" y="587"/>
                </a:lnTo>
                <a:lnTo>
                  <a:pt x="396" y="585"/>
                </a:lnTo>
                <a:lnTo>
                  <a:pt x="396" y="585"/>
                </a:lnTo>
                <a:lnTo>
                  <a:pt x="410" y="582"/>
                </a:lnTo>
                <a:lnTo>
                  <a:pt x="424" y="577"/>
                </a:lnTo>
                <a:lnTo>
                  <a:pt x="453" y="567"/>
                </a:lnTo>
                <a:lnTo>
                  <a:pt x="469" y="564"/>
                </a:lnTo>
                <a:lnTo>
                  <a:pt x="484" y="561"/>
                </a:lnTo>
                <a:lnTo>
                  <a:pt x="499" y="561"/>
                </a:lnTo>
                <a:lnTo>
                  <a:pt x="506" y="563"/>
                </a:lnTo>
                <a:lnTo>
                  <a:pt x="514" y="564"/>
                </a:lnTo>
                <a:lnTo>
                  <a:pt x="514" y="564"/>
                </a:lnTo>
                <a:lnTo>
                  <a:pt x="530" y="567"/>
                </a:lnTo>
                <a:lnTo>
                  <a:pt x="550" y="570"/>
                </a:lnTo>
                <a:lnTo>
                  <a:pt x="569" y="571"/>
                </a:lnTo>
                <a:lnTo>
                  <a:pt x="592" y="571"/>
                </a:lnTo>
                <a:lnTo>
                  <a:pt x="614" y="569"/>
                </a:lnTo>
                <a:lnTo>
                  <a:pt x="636" y="566"/>
                </a:lnTo>
                <a:lnTo>
                  <a:pt x="657" y="564"/>
                </a:lnTo>
                <a:lnTo>
                  <a:pt x="677" y="559"/>
                </a:lnTo>
                <a:lnTo>
                  <a:pt x="677" y="559"/>
                </a:lnTo>
                <a:lnTo>
                  <a:pt x="705" y="550"/>
                </a:lnTo>
                <a:lnTo>
                  <a:pt x="722" y="544"/>
                </a:lnTo>
                <a:lnTo>
                  <a:pt x="727" y="543"/>
                </a:lnTo>
                <a:lnTo>
                  <a:pt x="734" y="542"/>
                </a:lnTo>
                <a:lnTo>
                  <a:pt x="738" y="542"/>
                </a:lnTo>
                <a:lnTo>
                  <a:pt x="745" y="543"/>
                </a:lnTo>
                <a:lnTo>
                  <a:pt x="745" y="543"/>
                </a:lnTo>
                <a:lnTo>
                  <a:pt x="753" y="544"/>
                </a:lnTo>
                <a:lnTo>
                  <a:pt x="764" y="544"/>
                </a:lnTo>
                <a:lnTo>
                  <a:pt x="793" y="542"/>
                </a:lnTo>
                <a:lnTo>
                  <a:pt x="841" y="535"/>
                </a:lnTo>
                <a:lnTo>
                  <a:pt x="841" y="535"/>
                </a:lnTo>
                <a:lnTo>
                  <a:pt x="866" y="533"/>
                </a:lnTo>
                <a:lnTo>
                  <a:pt x="877" y="532"/>
                </a:lnTo>
                <a:lnTo>
                  <a:pt x="885" y="528"/>
                </a:lnTo>
                <a:lnTo>
                  <a:pt x="885" y="528"/>
                </a:lnTo>
                <a:lnTo>
                  <a:pt x="893" y="522"/>
                </a:lnTo>
                <a:lnTo>
                  <a:pt x="904" y="512"/>
                </a:lnTo>
                <a:lnTo>
                  <a:pt x="934" y="486"/>
                </a:lnTo>
                <a:lnTo>
                  <a:pt x="960" y="459"/>
                </a:lnTo>
                <a:lnTo>
                  <a:pt x="972" y="447"/>
                </a:lnTo>
                <a:lnTo>
                  <a:pt x="972" y="447"/>
                </a:lnTo>
                <a:lnTo>
                  <a:pt x="973" y="442"/>
                </a:lnTo>
                <a:lnTo>
                  <a:pt x="972" y="434"/>
                </a:lnTo>
                <a:lnTo>
                  <a:pt x="971" y="427"/>
                </a:lnTo>
                <a:lnTo>
                  <a:pt x="969" y="424"/>
                </a:lnTo>
                <a:lnTo>
                  <a:pt x="967" y="423"/>
                </a:lnTo>
                <a:lnTo>
                  <a:pt x="967" y="423"/>
                </a:lnTo>
                <a:lnTo>
                  <a:pt x="966" y="422"/>
                </a:lnTo>
                <a:lnTo>
                  <a:pt x="966" y="421"/>
                </a:lnTo>
                <a:lnTo>
                  <a:pt x="964" y="418"/>
                </a:lnTo>
                <a:lnTo>
                  <a:pt x="962" y="417"/>
                </a:lnTo>
                <a:lnTo>
                  <a:pt x="958" y="416"/>
                </a:lnTo>
                <a:lnTo>
                  <a:pt x="943" y="414"/>
                </a:lnTo>
                <a:lnTo>
                  <a:pt x="943" y="414"/>
                </a:lnTo>
                <a:lnTo>
                  <a:pt x="808" y="412"/>
                </a:lnTo>
                <a:lnTo>
                  <a:pt x="803" y="407"/>
                </a:lnTo>
                <a:lnTo>
                  <a:pt x="766" y="244"/>
                </a:lnTo>
                <a:lnTo>
                  <a:pt x="766" y="244"/>
                </a:lnTo>
                <a:lnTo>
                  <a:pt x="762" y="245"/>
                </a:lnTo>
                <a:lnTo>
                  <a:pt x="759" y="248"/>
                </a:lnTo>
                <a:lnTo>
                  <a:pt x="758" y="250"/>
                </a:lnTo>
                <a:lnTo>
                  <a:pt x="758" y="250"/>
                </a:lnTo>
                <a:lnTo>
                  <a:pt x="755" y="268"/>
                </a:lnTo>
                <a:lnTo>
                  <a:pt x="750" y="286"/>
                </a:lnTo>
                <a:lnTo>
                  <a:pt x="750" y="286"/>
                </a:lnTo>
                <a:lnTo>
                  <a:pt x="747" y="292"/>
                </a:lnTo>
                <a:lnTo>
                  <a:pt x="745" y="295"/>
                </a:lnTo>
                <a:lnTo>
                  <a:pt x="695" y="305"/>
                </a:lnTo>
                <a:lnTo>
                  <a:pt x="695" y="305"/>
                </a:lnTo>
                <a:lnTo>
                  <a:pt x="692" y="258"/>
                </a:lnTo>
                <a:lnTo>
                  <a:pt x="689" y="224"/>
                </a:lnTo>
                <a:lnTo>
                  <a:pt x="689" y="206"/>
                </a:lnTo>
                <a:lnTo>
                  <a:pt x="689" y="206"/>
                </a:lnTo>
                <a:lnTo>
                  <a:pt x="690" y="201"/>
                </a:lnTo>
                <a:lnTo>
                  <a:pt x="689" y="196"/>
                </a:lnTo>
                <a:lnTo>
                  <a:pt x="687" y="184"/>
                </a:lnTo>
                <a:lnTo>
                  <a:pt x="683" y="171"/>
                </a:lnTo>
                <a:lnTo>
                  <a:pt x="682" y="164"/>
                </a:lnTo>
                <a:lnTo>
                  <a:pt x="682" y="164"/>
                </a:lnTo>
                <a:lnTo>
                  <a:pt x="685" y="152"/>
                </a:lnTo>
                <a:lnTo>
                  <a:pt x="695" y="129"/>
                </a:lnTo>
                <a:lnTo>
                  <a:pt x="705" y="103"/>
                </a:lnTo>
                <a:lnTo>
                  <a:pt x="709" y="93"/>
                </a:lnTo>
                <a:lnTo>
                  <a:pt x="710" y="85"/>
                </a:lnTo>
                <a:lnTo>
                  <a:pt x="710" y="85"/>
                </a:lnTo>
                <a:lnTo>
                  <a:pt x="710" y="77"/>
                </a:lnTo>
                <a:lnTo>
                  <a:pt x="709" y="68"/>
                </a:lnTo>
                <a:lnTo>
                  <a:pt x="706" y="58"/>
                </a:lnTo>
                <a:lnTo>
                  <a:pt x="703" y="47"/>
                </a:lnTo>
                <a:lnTo>
                  <a:pt x="698" y="37"/>
                </a:lnTo>
                <a:lnTo>
                  <a:pt x="692" y="28"/>
                </a:lnTo>
                <a:lnTo>
                  <a:pt x="684" y="19"/>
                </a:lnTo>
                <a:lnTo>
                  <a:pt x="677" y="15"/>
                </a:lnTo>
                <a:lnTo>
                  <a:pt x="677" y="15"/>
                </a:lnTo>
                <a:lnTo>
                  <a:pt x="668" y="11"/>
                </a:lnTo>
                <a:lnTo>
                  <a:pt x="658" y="8"/>
                </a:lnTo>
                <a:lnTo>
                  <a:pt x="650" y="7"/>
                </a:lnTo>
                <a:lnTo>
                  <a:pt x="642" y="6"/>
                </a:lnTo>
                <a:lnTo>
                  <a:pt x="629" y="7"/>
                </a:lnTo>
                <a:lnTo>
                  <a:pt x="619" y="8"/>
                </a:lnTo>
                <a:lnTo>
                  <a:pt x="619" y="8"/>
                </a:lnTo>
                <a:lnTo>
                  <a:pt x="613" y="12"/>
                </a:lnTo>
                <a:lnTo>
                  <a:pt x="608" y="16"/>
                </a:lnTo>
                <a:lnTo>
                  <a:pt x="603" y="18"/>
                </a:lnTo>
                <a:lnTo>
                  <a:pt x="600" y="19"/>
                </a:lnTo>
                <a:lnTo>
                  <a:pt x="600" y="19"/>
                </a:lnTo>
                <a:close/>
                <a:moveTo>
                  <a:pt x="605" y="281"/>
                </a:moveTo>
                <a:lnTo>
                  <a:pt x="605" y="281"/>
                </a:lnTo>
                <a:lnTo>
                  <a:pt x="616" y="295"/>
                </a:lnTo>
                <a:lnTo>
                  <a:pt x="616" y="295"/>
                </a:lnTo>
                <a:lnTo>
                  <a:pt x="617" y="296"/>
                </a:lnTo>
                <a:lnTo>
                  <a:pt x="617" y="298"/>
                </a:lnTo>
                <a:lnTo>
                  <a:pt x="616" y="300"/>
                </a:lnTo>
                <a:lnTo>
                  <a:pt x="616" y="313"/>
                </a:lnTo>
                <a:lnTo>
                  <a:pt x="588" y="313"/>
                </a:lnTo>
                <a:lnTo>
                  <a:pt x="590" y="307"/>
                </a:lnTo>
                <a:lnTo>
                  <a:pt x="590" y="307"/>
                </a:lnTo>
                <a:lnTo>
                  <a:pt x="598" y="297"/>
                </a:lnTo>
                <a:lnTo>
                  <a:pt x="598" y="297"/>
                </a:lnTo>
                <a:lnTo>
                  <a:pt x="603" y="287"/>
                </a:lnTo>
                <a:lnTo>
                  <a:pt x="605" y="281"/>
                </a:lnTo>
                <a:lnTo>
                  <a:pt x="605" y="28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1">
            <a:extLst>
              <a:ext uri="{FF2B5EF4-FFF2-40B4-BE49-F238E27FC236}">
                <a16:creationId xmlns:a16="http://schemas.microsoft.com/office/drawing/2014/main" id="{4AA36337-109A-439E-BB98-D02D275B8843}"/>
              </a:ext>
            </a:extLst>
          </p:cNvPr>
          <p:cNvSpPr>
            <a:spLocks/>
          </p:cNvSpPr>
          <p:nvPr/>
        </p:nvSpPr>
        <p:spPr bwMode="auto">
          <a:xfrm>
            <a:off x="6022633" y="4899751"/>
            <a:ext cx="1620383" cy="1042962"/>
          </a:xfrm>
          <a:custGeom>
            <a:avLst/>
            <a:gdLst>
              <a:gd name="T0" fmla="*/ 537 w 1260"/>
              <a:gd name="T1" fmla="*/ 34 h 811"/>
              <a:gd name="T2" fmla="*/ 478 w 1260"/>
              <a:gd name="T3" fmla="*/ 64 h 811"/>
              <a:gd name="T4" fmla="*/ 436 w 1260"/>
              <a:gd name="T5" fmla="*/ 109 h 811"/>
              <a:gd name="T6" fmla="*/ 430 w 1260"/>
              <a:gd name="T7" fmla="*/ 136 h 811"/>
              <a:gd name="T8" fmla="*/ 471 w 1260"/>
              <a:gd name="T9" fmla="*/ 187 h 811"/>
              <a:gd name="T10" fmla="*/ 479 w 1260"/>
              <a:gd name="T11" fmla="*/ 217 h 811"/>
              <a:gd name="T12" fmla="*/ 470 w 1260"/>
              <a:gd name="T13" fmla="*/ 285 h 811"/>
              <a:gd name="T14" fmla="*/ 471 w 1260"/>
              <a:gd name="T15" fmla="*/ 370 h 811"/>
              <a:gd name="T16" fmla="*/ 426 w 1260"/>
              <a:gd name="T17" fmla="*/ 445 h 811"/>
              <a:gd name="T18" fmla="*/ 295 w 1260"/>
              <a:gd name="T19" fmla="*/ 305 h 811"/>
              <a:gd name="T20" fmla="*/ 287 w 1260"/>
              <a:gd name="T21" fmla="*/ 305 h 811"/>
              <a:gd name="T22" fmla="*/ 282 w 1260"/>
              <a:gd name="T23" fmla="*/ 372 h 811"/>
              <a:gd name="T24" fmla="*/ 282 w 1260"/>
              <a:gd name="T25" fmla="*/ 478 h 811"/>
              <a:gd name="T26" fmla="*/ 260 w 1260"/>
              <a:gd name="T27" fmla="*/ 490 h 811"/>
              <a:gd name="T28" fmla="*/ 242 w 1260"/>
              <a:gd name="T29" fmla="*/ 519 h 811"/>
              <a:gd name="T30" fmla="*/ 153 w 1260"/>
              <a:gd name="T31" fmla="*/ 565 h 811"/>
              <a:gd name="T32" fmla="*/ 49 w 1260"/>
              <a:gd name="T33" fmla="*/ 589 h 811"/>
              <a:gd name="T34" fmla="*/ 8 w 1260"/>
              <a:gd name="T35" fmla="*/ 609 h 811"/>
              <a:gd name="T36" fmla="*/ 0 w 1260"/>
              <a:gd name="T37" fmla="*/ 640 h 811"/>
              <a:gd name="T38" fmla="*/ 20 w 1260"/>
              <a:gd name="T39" fmla="*/ 674 h 811"/>
              <a:gd name="T40" fmla="*/ 51 w 1260"/>
              <a:gd name="T41" fmla="*/ 696 h 811"/>
              <a:gd name="T42" fmla="*/ 94 w 1260"/>
              <a:gd name="T43" fmla="*/ 752 h 811"/>
              <a:gd name="T44" fmla="*/ 134 w 1260"/>
              <a:gd name="T45" fmla="*/ 770 h 811"/>
              <a:gd name="T46" fmla="*/ 294 w 1260"/>
              <a:gd name="T47" fmla="*/ 785 h 811"/>
              <a:gd name="T48" fmla="*/ 394 w 1260"/>
              <a:gd name="T49" fmla="*/ 807 h 811"/>
              <a:gd name="T50" fmla="*/ 509 w 1260"/>
              <a:gd name="T51" fmla="*/ 800 h 811"/>
              <a:gd name="T52" fmla="*/ 610 w 1260"/>
              <a:gd name="T53" fmla="*/ 788 h 811"/>
              <a:gd name="T54" fmla="*/ 672 w 1260"/>
              <a:gd name="T55" fmla="*/ 807 h 811"/>
              <a:gd name="T56" fmla="*/ 741 w 1260"/>
              <a:gd name="T57" fmla="*/ 806 h 811"/>
              <a:gd name="T58" fmla="*/ 789 w 1260"/>
              <a:gd name="T59" fmla="*/ 784 h 811"/>
              <a:gd name="T60" fmla="*/ 840 w 1260"/>
              <a:gd name="T61" fmla="*/ 777 h 811"/>
              <a:gd name="T62" fmla="*/ 946 w 1260"/>
              <a:gd name="T63" fmla="*/ 752 h 811"/>
              <a:gd name="T64" fmla="*/ 1001 w 1260"/>
              <a:gd name="T65" fmla="*/ 740 h 811"/>
              <a:gd name="T66" fmla="*/ 1039 w 1260"/>
              <a:gd name="T67" fmla="*/ 738 h 811"/>
              <a:gd name="T68" fmla="*/ 1104 w 1260"/>
              <a:gd name="T69" fmla="*/ 702 h 811"/>
              <a:gd name="T70" fmla="*/ 1172 w 1260"/>
              <a:gd name="T71" fmla="*/ 678 h 811"/>
              <a:gd name="T72" fmla="*/ 1256 w 1260"/>
              <a:gd name="T73" fmla="*/ 641 h 811"/>
              <a:gd name="T74" fmla="*/ 1165 w 1260"/>
              <a:gd name="T75" fmla="*/ 622 h 811"/>
              <a:gd name="T76" fmla="*/ 1025 w 1260"/>
              <a:gd name="T77" fmla="*/ 457 h 811"/>
              <a:gd name="T78" fmla="*/ 1015 w 1260"/>
              <a:gd name="T79" fmla="*/ 417 h 811"/>
              <a:gd name="T80" fmla="*/ 986 w 1260"/>
              <a:gd name="T81" fmla="*/ 409 h 811"/>
              <a:gd name="T82" fmla="*/ 925 w 1260"/>
              <a:gd name="T83" fmla="*/ 382 h 811"/>
              <a:gd name="T84" fmla="*/ 934 w 1260"/>
              <a:gd name="T85" fmla="*/ 358 h 811"/>
              <a:gd name="T86" fmla="*/ 920 w 1260"/>
              <a:gd name="T87" fmla="*/ 320 h 811"/>
              <a:gd name="T88" fmla="*/ 896 w 1260"/>
              <a:gd name="T89" fmla="*/ 300 h 811"/>
              <a:gd name="T90" fmla="*/ 871 w 1260"/>
              <a:gd name="T91" fmla="*/ 278 h 811"/>
              <a:gd name="T92" fmla="*/ 856 w 1260"/>
              <a:gd name="T93" fmla="*/ 268 h 811"/>
              <a:gd name="T94" fmla="*/ 818 w 1260"/>
              <a:gd name="T95" fmla="*/ 279 h 811"/>
              <a:gd name="T96" fmla="*/ 803 w 1260"/>
              <a:gd name="T97" fmla="*/ 298 h 811"/>
              <a:gd name="T98" fmla="*/ 791 w 1260"/>
              <a:gd name="T99" fmla="*/ 315 h 811"/>
              <a:gd name="T100" fmla="*/ 788 w 1260"/>
              <a:gd name="T101" fmla="*/ 269 h 811"/>
              <a:gd name="T102" fmla="*/ 789 w 1260"/>
              <a:gd name="T103" fmla="*/ 192 h 811"/>
              <a:gd name="T104" fmla="*/ 746 w 1260"/>
              <a:gd name="T105" fmla="*/ 131 h 811"/>
              <a:gd name="T106" fmla="*/ 736 w 1260"/>
              <a:gd name="T107" fmla="*/ 61 h 811"/>
              <a:gd name="T108" fmla="*/ 707 w 1260"/>
              <a:gd name="T109" fmla="*/ 20 h 811"/>
              <a:gd name="T110" fmla="*/ 649 w 1260"/>
              <a:gd name="T111" fmla="*/ 0 h 811"/>
              <a:gd name="T112" fmla="*/ 605 w 1260"/>
              <a:gd name="T113" fmla="*/ 1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60" h="811">
                <a:moveTo>
                  <a:pt x="584" y="21"/>
                </a:moveTo>
                <a:lnTo>
                  <a:pt x="584" y="21"/>
                </a:lnTo>
                <a:lnTo>
                  <a:pt x="573" y="24"/>
                </a:lnTo>
                <a:lnTo>
                  <a:pt x="558" y="27"/>
                </a:lnTo>
                <a:lnTo>
                  <a:pt x="537" y="34"/>
                </a:lnTo>
                <a:lnTo>
                  <a:pt x="537" y="34"/>
                </a:lnTo>
                <a:lnTo>
                  <a:pt x="525" y="38"/>
                </a:lnTo>
                <a:lnTo>
                  <a:pt x="510" y="46"/>
                </a:lnTo>
                <a:lnTo>
                  <a:pt x="494" y="54"/>
                </a:lnTo>
                <a:lnTo>
                  <a:pt x="478" y="64"/>
                </a:lnTo>
                <a:lnTo>
                  <a:pt x="463" y="75"/>
                </a:lnTo>
                <a:lnTo>
                  <a:pt x="451" y="87"/>
                </a:lnTo>
                <a:lnTo>
                  <a:pt x="441" y="99"/>
                </a:lnTo>
                <a:lnTo>
                  <a:pt x="439" y="104"/>
                </a:lnTo>
                <a:lnTo>
                  <a:pt x="436" y="109"/>
                </a:lnTo>
                <a:lnTo>
                  <a:pt x="436" y="109"/>
                </a:lnTo>
                <a:lnTo>
                  <a:pt x="430" y="125"/>
                </a:lnTo>
                <a:lnTo>
                  <a:pt x="429" y="130"/>
                </a:lnTo>
                <a:lnTo>
                  <a:pt x="429" y="133"/>
                </a:lnTo>
                <a:lnTo>
                  <a:pt x="430" y="136"/>
                </a:lnTo>
                <a:lnTo>
                  <a:pt x="433" y="141"/>
                </a:lnTo>
                <a:lnTo>
                  <a:pt x="441" y="152"/>
                </a:lnTo>
                <a:lnTo>
                  <a:pt x="441" y="152"/>
                </a:lnTo>
                <a:lnTo>
                  <a:pt x="455" y="169"/>
                </a:lnTo>
                <a:lnTo>
                  <a:pt x="471" y="187"/>
                </a:lnTo>
                <a:lnTo>
                  <a:pt x="491" y="206"/>
                </a:lnTo>
                <a:lnTo>
                  <a:pt x="491" y="206"/>
                </a:lnTo>
                <a:lnTo>
                  <a:pt x="488" y="208"/>
                </a:lnTo>
                <a:lnTo>
                  <a:pt x="484" y="211"/>
                </a:lnTo>
                <a:lnTo>
                  <a:pt x="479" y="217"/>
                </a:lnTo>
                <a:lnTo>
                  <a:pt x="478" y="222"/>
                </a:lnTo>
                <a:lnTo>
                  <a:pt x="476" y="227"/>
                </a:lnTo>
                <a:lnTo>
                  <a:pt x="476" y="227"/>
                </a:lnTo>
                <a:lnTo>
                  <a:pt x="473" y="250"/>
                </a:lnTo>
                <a:lnTo>
                  <a:pt x="470" y="285"/>
                </a:lnTo>
                <a:lnTo>
                  <a:pt x="467" y="325"/>
                </a:lnTo>
                <a:lnTo>
                  <a:pt x="467" y="343"/>
                </a:lnTo>
                <a:lnTo>
                  <a:pt x="470" y="357"/>
                </a:lnTo>
                <a:lnTo>
                  <a:pt x="470" y="357"/>
                </a:lnTo>
                <a:lnTo>
                  <a:pt x="471" y="370"/>
                </a:lnTo>
                <a:lnTo>
                  <a:pt x="472" y="384"/>
                </a:lnTo>
                <a:lnTo>
                  <a:pt x="472" y="412"/>
                </a:lnTo>
                <a:lnTo>
                  <a:pt x="471" y="442"/>
                </a:lnTo>
                <a:lnTo>
                  <a:pt x="426" y="445"/>
                </a:lnTo>
                <a:lnTo>
                  <a:pt x="426" y="445"/>
                </a:lnTo>
                <a:lnTo>
                  <a:pt x="370" y="383"/>
                </a:lnTo>
                <a:lnTo>
                  <a:pt x="329" y="338"/>
                </a:lnTo>
                <a:lnTo>
                  <a:pt x="305" y="315"/>
                </a:lnTo>
                <a:lnTo>
                  <a:pt x="305" y="315"/>
                </a:lnTo>
                <a:lnTo>
                  <a:pt x="295" y="305"/>
                </a:lnTo>
                <a:lnTo>
                  <a:pt x="293" y="304"/>
                </a:lnTo>
                <a:lnTo>
                  <a:pt x="292" y="303"/>
                </a:lnTo>
                <a:lnTo>
                  <a:pt x="289" y="304"/>
                </a:lnTo>
                <a:lnTo>
                  <a:pt x="287" y="305"/>
                </a:lnTo>
                <a:lnTo>
                  <a:pt x="287" y="305"/>
                </a:lnTo>
                <a:lnTo>
                  <a:pt x="279" y="310"/>
                </a:lnTo>
                <a:lnTo>
                  <a:pt x="278" y="314"/>
                </a:lnTo>
                <a:lnTo>
                  <a:pt x="277" y="320"/>
                </a:lnTo>
                <a:lnTo>
                  <a:pt x="277" y="320"/>
                </a:lnTo>
                <a:lnTo>
                  <a:pt x="282" y="372"/>
                </a:lnTo>
                <a:lnTo>
                  <a:pt x="284" y="406"/>
                </a:lnTo>
                <a:lnTo>
                  <a:pt x="284" y="432"/>
                </a:lnTo>
                <a:lnTo>
                  <a:pt x="284" y="432"/>
                </a:lnTo>
                <a:lnTo>
                  <a:pt x="282" y="478"/>
                </a:lnTo>
                <a:lnTo>
                  <a:pt x="282" y="478"/>
                </a:lnTo>
                <a:lnTo>
                  <a:pt x="278" y="479"/>
                </a:lnTo>
                <a:lnTo>
                  <a:pt x="273" y="482"/>
                </a:lnTo>
                <a:lnTo>
                  <a:pt x="268" y="485"/>
                </a:lnTo>
                <a:lnTo>
                  <a:pt x="268" y="485"/>
                </a:lnTo>
                <a:lnTo>
                  <a:pt x="260" y="490"/>
                </a:lnTo>
                <a:lnTo>
                  <a:pt x="255" y="495"/>
                </a:lnTo>
                <a:lnTo>
                  <a:pt x="249" y="504"/>
                </a:lnTo>
                <a:lnTo>
                  <a:pt x="249" y="504"/>
                </a:lnTo>
                <a:lnTo>
                  <a:pt x="246" y="510"/>
                </a:lnTo>
                <a:lnTo>
                  <a:pt x="242" y="519"/>
                </a:lnTo>
                <a:lnTo>
                  <a:pt x="237" y="537"/>
                </a:lnTo>
                <a:lnTo>
                  <a:pt x="233" y="558"/>
                </a:lnTo>
                <a:lnTo>
                  <a:pt x="233" y="558"/>
                </a:lnTo>
                <a:lnTo>
                  <a:pt x="209" y="559"/>
                </a:lnTo>
                <a:lnTo>
                  <a:pt x="153" y="565"/>
                </a:lnTo>
                <a:lnTo>
                  <a:pt x="123" y="569"/>
                </a:lnTo>
                <a:lnTo>
                  <a:pt x="92" y="575"/>
                </a:lnTo>
                <a:lnTo>
                  <a:pt x="67" y="582"/>
                </a:lnTo>
                <a:lnTo>
                  <a:pt x="56" y="585"/>
                </a:lnTo>
                <a:lnTo>
                  <a:pt x="49" y="589"/>
                </a:lnTo>
                <a:lnTo>
                  <a:pt x="49" y="589"/>
                </a:lnTo>
                <a:lnTo>
                  <a:pt x="36" y="595"/>
                </a:lnTo>
                <a:lnTo>
                  <a:pt x="26" y="600"/>
                </a:lnTo>
                <a:lnTo>
                  <a:pt x="11" y="605"/>
                </a:lnTo>
                <a:lnTo>
                  <a:pt x="8" y="609"/>
                </a:lnTo>
                <a:lnTo>
                  <a:pt x="4" y="612"/>
                </a:lnTo>
                <a:lnTo>
                  <a:pt x="2" y="620"/>
                </a:lnTo>
                <a:lnTo>
                  <a:pt x="0" y="628"/>
                </a:lnTo>
                <a:lnTo>
                  <a:pt x="0" y="628"/>
                </a:lnTo>
                <a:lnTo>
                  <a:pt x="0" y="640"/>
                </a:lnTo>
                <a:lnTo>
                  <a:pt x="3" y="649"/>
                </a:lnTo>
                <a:lnTo>
                  <a:pt x="5" y="657"/>
                </a:lnTo>
                <a:lnTo>
                  <a:pt x="10" y="664"/>
                </a:lnTo>
                <a:lnTo>
                  <a:pt x="15" y="669"/>
                </a:lnTo>
                <a:lnTo>
                  <a:pt x="20" y="674"/>
                </a:lnTo>
                <a:lnTo>
                  <a:pt x="31" y="683"/>
                </a:lnTo>
                <a:lnTo>
                  <a:pt x="31" y="683"/>
                </a:lnTo>
                <a:lnTo>
                  <a:pt x="40" y="688"/>
                </a:lnTo>
                <a:lnTo>
                  <a:pt x="45" y="690"/>
                </a:lnTo>
                <a:lnTo>
                  <a:pt x="51" y="696"/>
                </a:lnTo>
                <a:lnTo>
                  <a:pt x="62" y="709"/>
                </a:lnTo>
                <a:lnTo>
                  <a:pt x="62" y="709"/>
                </a:lnTo>
                <a:lnTo>
                  <a:pt x="76" y="727"/>
                </a:lnTo>
                <a:lnTo>
                  <a:pt x="88" y="744"/>
                </a:lnTo>
                <a:lnTo>
                  <a:pt x="94" y="752"/>
                </a:lnTo>
                <a:lnTo>
                  <a:pt x="102" y="758"/>
                </a:lnTo>
                <a:lnTo>
                  <a:pt x="109" y="763"/>
                </a:lnTo>
                <a:lnTo>
                  <a:pt x="116" y="765"/>
                </a:lnTo>
                <a:lnTo>
                  <a:pt x="116" y="765"/>
                </a:lnTo>
                <a:lnTo>
                  <a:pt x="134" y="770"/>
                </a:lnTo>
                <a:lnTo>
                  <a:pt x="156" y="773"/>
                </a:lnTo>
                <a:lnTo>
                  <a:pt x="242" y="778"/>
                </a:lnTo>
                <a:lnTo>
                  <a:pt x="242" y="778"/>
                </a:lnTo>
                <a:lnTo>
                  <a:pt x="271" y="780"/>
                </a:lnTo>
                <a:lnTo>
                  <a:pt x="294" y="785"/>
                </a:lnTo>
                <a:lnTo>
                  <a:pt x="315" y="789"/>
                </a:lnTo>
                <a:lnTo>
                  <a:pt x="334" y="795"/>
                </a:lnTo>
                <a:lnTo>
                  <a:pt x="352" y="800"/>
                </a:lnTo>
                <a:lnTo>
                  <a:pt x="371" y="804"/>
                </a:lnTo>
                <a:lnTo>
                  <a:pt x="394" y="807"/>
                </a:lnTo>
                <a:lnTo>
                  <a:pt x="421" y="809"/>
                </a:lnTo>
                <a:lnTo>
                  <a:pt x="421" y="809"/>
                </a:lnTo>
                <a:lnTo>
                  <a:pt x="452" y="807"/>
                </a:lnTo>
                <a:lnTo>
                  <a:pt x="481" y="805"/>
                </a:lnTo>
                <a:lnTo>
                  <a:pt x="509" y="800"/>
                </a:lnTo>
                <a:lnTo>
                  <a:pt x="535" y="795"/>
                </a:lnTo>
                <a:lnTo>
                  <a:pt x="560" y="790"/>
                </a:lnTo>
                <a:lnTo>
                  <a:pt x="582" y="788"/>
                </a:lnTo>
                <a:lnTo>
                  <a:pt x="602" y="786"/>
                </a:lnTo>
                <a:lnTo>
                  <a:pt x="610" y="788"/>
                </a:lnTo>
                <a:lnTo>
                  <a:pt x="618" y="789"/>
                </a:lnTo>
                <a:lnTo>
                  <a:pt x="618" y="789"/>
                </a:lnTo>
                <a:lnTo>
                  <a:pt x="646" y="799"/>
                </a:lnTo>
                <a:lnTo>
                  <a:pt x="659" y="804"/>
                </a:lnTo>
                <a:lnTo>
                  <a:pt x="672" y="807"/>
                </a:lnTo>
                <a:lnTo>
                  <a:pt x="687" y="810"/>
                </a:lnTo>
                <a:lnTo>
                  <a:pt x="703" y="811"/>
                </a:lnTo>
                <a:lnTo>
                  <a:pt x="720" y="810"/>
                </a:lnTo>
                <a:lnTo>
                  <a:pt x="741" y="806"/>
                </a:lnTo>
                <a:lnTo>
                  <a:pt x="741" y="806"/>
                </a:lnTo>
                <a:lnTo>
                  <a:pt x="759" y="801"/>
                </a:lnTo>
                <a:lnTo>
                  <a:pt x="771" y="796"/>
                </a:lnTo>
                <a:lnTo>
                  <a:pt x="778" y="791"/>
                </a:lnTo>
                <a:lnTo>
                  <a:pt x="784" y="788"/>
                </a:lnTo>
                <a:lnTo>
                  <a:pt x="789" y="784"/>
                </a:lnTo>
                <a:lnTo>
                  <a:pt x="796" y="781"/>
                </a:lnTo>
                <a:lnTo>
                  <a:pt x="805" y="779"/>
                </a:lnTo>
                <a:lnTo>
                  <a:pt x="821" y="778"/>
                </a:lnTo>
                <a:lnTo>
                  <a:pt x="821" y="778"/>
                </a:lnTo>
                <a:lnTo>
                  <a:pt x="840" y="777"/>
                </a:lnTo>
                <a:lnTo>
                  <a:pt x="860" y="774"/>
                </a:lnTo>
                <a:lnTo>
                  <a:pt x="894" y="768"/>
                </a:lnTo>
                <a:lnTo>
                  <a:pt x="925" y="761"/>
                </a:lnTo>
                <a:lnTo>
                  <a:pt x="936" y="756"/>
                </a:lnTo>
                <a:lnTo>
                  <a:pt x="946" y="752"/>
                </a:lnTo>
                <a:lnTo>
                  <a:pt x="946" y="752"/>
                </a:lnTo>
                <a:lnTo>
                  <a:pt x="960" y="744"/>
                </a:lnTo>
                <a:lnTo>
                  <a:pt x="970" y="741"/>
                </a:lnTo>
                <a:lnTo>
                  <a:pt x="982" y="740"/>
                </a:lnTo>
                <a:lnTo>
                  <a:pt x="1001" y="740"/>
                </a:lnTo>
                <a:lnTo>
                  <a:pt x="1001" y="740"/>
                </a:lnTo>
                <a:lnTo>
                  <a:pt x="1019" y="741"/>
                </a:lnTo>
                <a:lnTo>
                  <a:pt x="1031" y="740"/>
                </a:lnTo>
                <a:lnTo>
                  <a:pt x="1031" y="740"/>
                </a:lnTo>
                <a:lnTo>
                  <a:pt x="1039" y="738"/>
                </a:lnTo>
                <a:lnTo>
                  <a:pt x="1046" y="735"/>
                </a:lnTo>
                <a:lnTo>
                  <a:pt x="1070" y="723"/>
                </a:lnTo>
                <a:lnTo>
                  <a:pt x="1070" y="723"/>
                </a:lnTo>
                <a:lnTo>
                  <a:pt x="1091" y="711"/>
                </a:lnTo>
                <a:lnTo>
                  <a:pt x="1104" y="702"/>
                </a:lnTo>
                <a:lnTo>
                  <a:pt x="1119" y="696"/>
                </a:lnTo>
                <a:lnTo>
                  <a:pt x="1143" y="688"/>
                </a:lnTo>
                <a:lnTo>
                  <a:pt x="1143" y="688"/>
                </a:lnTo>
                <a:lnTo>
                  <a:pt x="1157" y="683"/>
                </a:lnTo>
                <a:lnTo>
                  <a:pt x="1172" y="678"/>
                </a:lnTo>
                <a:lnTo>
                  <a:pt x="1197" y="667"/>
                </a:lnTo>
                <a:lnTo>
                  <a:pt x="1235" y="648"/>
                </a:lnTo>
                <a:lnTo>
                  <a:pt x="1235" y="648"/>
                </a:lnTo>
                <a:lnTo>
                  <a:pt x="1247" y="643"/>
                </a:lnTo>
                <a:lnTo>
                  <a:pt x="1256" y="641"/>
                </a:lnTo>
                <a:lnTo>
                  <a:pt x="1260" y="640"/>
                </a:lnTo>
                <a:lnTo>
                  <a:pt x="1260" y="638"/>
                </a:lnTo>
                <a:lnTo>
                  <a:pt x="1259" y="638"/>
                </a:lnTo>
                <a:lnTo>
                  <a:pt x="1259" y="638"/>
                </a:lnTo>
                <a:lnTo>
                  <a:pt x="1165" y="622"/>
                </a:lnTo>
                <a:lnTo>
                  <a:pt x="1075" y="607"/>
                </a:lnTo>
                <a:lnTo>
                  <a:pt x="1075" y="607"/>
                </a:lnTo>
                <a:lnTo>
                  <a:pt x="1055" y="546"/>
                </a:lnTo>
                <a:lnTo>
                  <a:pt x="1039" y="495"/>
                </a:lnTo>
                <a:lnTo>
                  <a:pt x="1025" y="457"/>
                </a:lnTo>
                <a:lnTo>
                  <a:pt x="1025" y="457"/>
                </a:lnTo>
                <a:lnTo>
                  <a:pt x="1020" y="445"/>
                </a:lnTo>
                <a:lnTo>
                  <a:pt x="1018" y="435"/>
                </a:lnTo>
                <a:lnTo>
                  <a:pt x="1017" y="421"/>
                </a:lnTo>
                <a:lnTo>
                  <a:pt x="1015" y="417"/>
                </a:lnTo>
                <a:lnTo>
                  <a:pt x="1014" y="415"/>
                </a:lnTo>
                <a:lnTo>
                  <a:pt x="1013" y="412"/>
                </a:lnTo>
                <a:lnTo>
                  <a:pt x="1008" y="411"/>
                </a:lnTo>
                <a:lnTo>
                  <a:pt x="1008" y="411"/>
                </a:lnTo>
                <a:lnTo>
                  <a:pt x="986" y="409"/>
                </a:lnTo>
                <a:lnTo>
                  <a:pt x="950" y="406"/>
                </a:lnTo>
                <a:lnTo>
                  <a:pt x="902" y="403"/>
                </a:lnTo>
                <a:lnTo>
                  <a:pt x="902" y="403"/>
                </a:lnTo>
                <a:lnTo>
                  <a:pt x="915" y="391"/>
                </a:lnTo>
                <a:lnTo>
                  <a:pt x="925" y="382"/>
                </a:lnTo>
                <a:lnTo>
                  <a:pt x="929" y="377"/>
                </a:lnTo>
                <a:lnTo>
                  <a:pt x="933" y="372"/>
                </a:lnTo>
                <a:lnTo>
                  <a:pt x="933" y="372"/>
                </a:lnTo>
                <a:lnTo>
                  <a:pt x="934" y="366"/>
                </a:lnTo>
                <a:lnTo>
                  <a:pt x="934" y="358"/>
                </a:lnTo>
                <a:lnTo>
                  <a:pt x="933" y="351"/>
                </a:lnTo>
                <a:lnTo>
                  <a:pt x="930" y="342"/>
                </a:lnTo>
                <a:lnTo>
                  <a:pt x="925" y="327"/>
                </a:lnTo>
                <a:lnTo>
                  <a:pt x="920" y="320"/>
                </a:lnTo>
                <a:lnTo>
                  <a:pt x="920" y="320"/>
                </a:lnTo>
                <a:lnTo>
                  <a:pt x="913" y="311"/>
                </a:lnTo>
                <a:lnTo>
                  <a:pt x="908" y="306"/>
                </a:lnTo>
                <a:lnTo>
                  <a:pt x="902" y="303"/>
                </a:lnTo>
                <a:lnTo>
                  <a:pt x="902" y="303"/>
                </a:lnTo>
                <a:lnTo>
                  <a:pt x="896" y="300"/>
                </a:lnTo>
                <a:lnTo>
                  <a:pt x="888" y="300"/>
                </a:lnTo>
                <a:lnTo>
                  <a:pt x="881" y="300"/>
                </a:lnTo>
                <a:lnTo>
                  <a:pt x="881" y="300"/>
                </a:lnTo>
                <a:lnTo>
                  <a:pt x="876" y="288"/>
                </a:lnTo>
                <a:lnTo>
                  <a:pt x="871" y="278"/>
                </a:lnTo>
                <a:lnTo>
                  <a:pt x="868" y="274"/>
                </a:lnTo>
                <a:lnTo>
                  <a:pt x="866" y="272"/>
                </a:lnTo>
                <a:lnTo>
                  <a:pt x="866" y="272"/>
                </a:lnTo>
                <a:lnTo>
                  <a:pt x="861" y="270"/>
                </a:lnTo>
                <a:lnTo>
                  <a:pt x="856" y="268"/>
                </a:lnTo>
                <a:lnTo>
                  <a:pt x="850" y="268"/>
                </a:lnTo>
                <a:lnTo>
                  <a:pt x="842" y="269"/>
                </a:lnTo>
                <a:lnTo>
                  <a:pt x="842" y="269"/>
                </a:lnTo>
                <a:lnTo>
                  <a:pt x="825" y="275"/>
                </a:lnTo>
                <a:lnTo>
                  <a:pt x="818" y="279"/>
                </a:lnTo>
                <a:lnTo>
                  <a:pt x="814" y="282"/>
                </a:lnTo>
                <a:lnTo>
                  <a:pt x="807" y="295"/>
                </a:lnTo>
                <a:lnTo>
                  <a:pt x="807" y="295"/>
                </a:lnTo>
                <a:lnTo>
                  <a:pt x="805" y="296"/>
                </a:lnTo>
                <a:lnTo>
                  <a:pt x="803" y="298"/>
                </a:lnTo>
                <a:lnTo>
                  <a:pt x="803" y="300"/>
                </a:lnTo>
                <a:lnTo>
                  <a:pt x="803" y="300"/>
                </a:lnTo>
                <a:lnTo>
                  <a:pt x="800" y="305"/>
                </a:lnTo>
                <a:lnTo>
                  <a:pt x="797" y="309"/>
                </a:lnTo>
                <a:lnTo>
                  <a:pt x="791" y="315"/>
                </a:lnTo>
                <a:lnTo>
                  <a:pt x="783" y="305"/>
                </a:lnTo>
                <a:lnTo>
                  <a:pt x="783" y="305"/>
                </a:lnTo>
                <a:lnTo>
                  <a:pt x="784" y="293"/>
                </a:lnTo>
                <a:lnTo>
                  <a:pt x="788" y="269"/>
                </a:lnTo>
                <a:lnTo>
                  <a:pt x="788" y="269"/>
                </a:lnTo>
                <a:lnTo>
                  <a:pt x="791" y="253"/>
                </a:lnTo>
                <a:lnTo>
                  <a:pt x="792" y="230"/>
                </a:lnTo>
                <a:lnTo>
                  <a:pt x="793" y="199"/>
                </a:lnTo>
                <a:lnTo>
                  <a:pt x="793" y="199"/>
                </a:lnTo>
                <a:lnTo>
                  <a:pt x="789" y="192"/>
                </a:lnTo>
                <a:lnTo>
                  <a:pt x="781" y="175"/>
                </a:lnTo>
                <a:lnTo>
                  <a:pt x="770" y="154"/>
                </a:lnTo>
                <a:lnTo>
                  <a:pt x="760" y="137"/>
                </a:lnTo>
                <a:lnTo>
                  <a:pt x="746" y="131"/>
                </a:lnTo>
                <a:lnTo>
                  <a:pt x="746" y="131"/>
                </a:lnTo>
                <a:lnTo>
                  <a:pt x="745" y="122"/>
                </a:lnTo>
                <a:lnTo>
                  <a:pt x="744" y="101"/>
                </a:lnTo>
                <a:lnTo>
                  <a:pt x="742" y="88"/>
                </a:lnTo>
                <a:lnTo>
                  <a:pt x="740" y="74"/>
                </a:lnTo>
                <a:lnTo>
                  <a:pt x="736" y="61"/>
                </a:lnTo>
                <a:lnTo>
                  <a:pt x="731" y="48"/>
                </a:lnTo>
                <a:lnTo>
                  <a:pt x="731" y="48"/>
                </a:lnTo>
                <a:lnTo>
                  <a:pt x="725" y="37"/>
                </a:lnTo>
                <a:lnTo>
                  <a:pt x="717" y="27"/>
                </a:lnTo>
                <a:lnTo>
                  <a:pt x="707" y="20"/>
                </a:lnTo>
                <a:lnTo>
                  <a:pt x="697" y="14"/>
                </a:lnTo>
                <a:lnTo>
                  <a:pt x="684" y="8"/>
                </a:lnTo>
                <a:lnTo>
                  <a:pt x="672" y="4"/>
                </a:lnTo>
                <a:lnTo>
                  <a:pt x="661" y="1"/>
                </a:lnTo>
                <a:lnTo>
                  <a:pt x="649" y="0"/>
                </a:lnTo>
                <a:lnTo>
                  <a:pt x="649" y="0"/>
                </a:lnTo>
                <a:lnTo>
                  <a:pt x="638" y="0"/>
                </a:lnTo>
                <a:lnTo>
                  <a:pt x="626" y="3"/>
                </a:lnTo>
                <a:lnTo>
                  <a:pt x="615" y="6"/>
                </a:lnTo>
                <a:lnTo>
                  <a:pt x="605" y="10"/>
                </a:lnTo>
                <a:lnTo>
                  <a:pt x="591" y="19"/>
                </a:lnTo>
                <a:lnTo>
                  <a:pt x="584" y="21"/>
                </a:lnTo>
                <a:lnTo>
                  <a:pt x="584" y="2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>
            <a:extLst>
              <a:ext uri="{FF2B5EF4-FFF2-40B4-BE49-F238E27FC236}">
                <a16:creationId xmlns:a16="http://schemas.microsoft.com/office/drawing/2014/main" id="{08DAFB88-F417-4083-AD6A-A3AAA005902B}"/>
              </a:ext>
            </a:extLst>
          </p:cNvPr>
          <p:cNvSpPr>
            <a:spLocks noEditPoints="1"/>
          </p:cNvSpPr>
          <p:nvPr/>
        </p:nvSpPr>
        <p:spPr bwMode="auto">
          <a:xfrm>
            <a:off x="357190" y="5266212"/>
            <a:ext cx="1690898" cy="691942"/>
          </a:xfrm>
          <a:custGeom>
            <a:avLst/>
            <a:gdLst>
              <a:gd name="T0" fmla="*/ 31 w 1823"/>
              <a:gd name="T1" fmla="*/ 375 h 746"/>
              <a:gd name="T2" fmla="*/ 2 w 1823"/>
              <a:gd name="T3" fmla="*/ 404 h 746"/>
              <a:gd name="T4" fmla="*/ 275 w 1823"/>
              <a:gd name="T5" fmla="*/ 526 h 746"/>
              <a:gd name="T6" fmla="*/ 342 w 1823"/>
              <a:gd name="T7" fmla="*/ 528 h 746"/>
              <a:gd name="T8" fmla="*/ 379 w 1823"/>
              <a:gd name="T9" fmla="*/ 512 h 746"/>
              <a:gd name="T10" fmla="*/ 424 w 1823"/>
              <a:gd name="T11" fmla="*/ 543 h 746"/>
              <a:gd name="T12" fmla="*/ 457 w 1823"/>
              <a:gd name="T13" fmla="*/ 500 h 746"/>
              <a:gd name="T14" fmla="*/ 487 w 1823"/>
              <a:gd name="T15" fmla="*/ 553 h 746"/>
              <a:gd name="T16" fmla="*/ 517 w 1823"/>
              <a:gd name="T17" fmla="*/ 556 h 746"/>
              <a:gd name="T18" fmla="*/ 563 w 1823"/>
              <a:gd name="T19" fmla="*/ 547 h 746"/>
              <a:gd name="T20" fmla="*/ 567 w 1823"/>
              <a:gd name="T21" fmla="*/ 612 h 746"/>
              <a:gd name="T22" fmla="*/ 631 w 1823"/>
              <a:gd name="T23" fmla="*/ 606 h 746"/>
              <a:gd name="T24" fmla="*/ 629 w 1823"/>
              <a:gd name="T25" fmla="*/ 648 h 746"/>
              <a:gd name="T26" fmla="*/ 693 w 1823"/>
              <a:gd name="T27" fmla="*/ 667 h 746"/>
              <a:gd name="T28" fmla="*/ 768 w 1823"/>
              <a:gd name="T29" fmla="*/ 667 h 746"/>
              <a:gd name="T30" fmla="*/ 829 w 1823"/>
              <a:gd name="T31" fmla="*/ 691 h 746"/>
              <a:gd name="T32" fmla="*/ 872 w 1823"/>
              <a:gd name="T33" fmla="*/ 665 h 746"/>
              <a:gd name="T34" fmla="*/ 915 w 1823"/>
              <a:gd name="T35" fmla="*/ 690 h 746"/>
              <a:gd name="T36" fmla="*/ 1060 w 1823"/>
              <a:gd name="T37" fmla="*/ 738 h 746"/>
              <a:gd name="T38" fmla="*/ 1068 w 1823"/>
              <a:gd name="T39" fmla="*/ 695 h 746"/>
              <a:gd name="T40" fmla="*/ 1109 w 1823"/>
              <a:gd name="T41" fmla="*/ 732 h 746"/>
              <a:gd name="T42" fmla="*/ 1168 w 1823"/>
              <a:gd name="T43" fmla="*/ 723 h 746"/>
              <a:gd name="T44" fmla="*/ 1198 w 1823"/>
              <a:gd name="T45" fmla="*/ 675 h 746"/>
              <a:gd name="T46" fmla="*/ 1202 w 1823"/>
              <a:gd name="T47" fmla="*/ 618 h 746"/>
              <a:gd name="T48" fmla="*/ 1233 w 1823"/>
              <a:gd name="T49" fmla="*/ 622 h 746"/>
              <a:gd name="T50" fmla="*/ 1272 w 1823"/>
              <a:gd name="T51" fmla="*/ 612 h 746"/>
              <a:gd name="T52" fmla="*/ 1276 w 1823"/>
              <a:gd name="T53" fmla="*/ 654 h 746"/>
              <a:gd name="T54" fmla="*/ 1336 w 1823"/>
              <a:gd name="T55" fmla="*/ 668 h 746"/>
              <a:gd name="T56" fmla="*/ 1372 w 1823"/>
              <a:gd name="T57" fmla="*/ 690 h 746"/>
              <a:gd name="T58" fmla="*/ 1413 w 1823"/>
              <a:gd name="T59" fmla="*/ 674 h 746"/>
              <a:gd name="T60" fmla="*/ 1462 w 1823"/>
              <a:gd name="T61" fmla="*/ 695 h 746"/>
              <a:gd name="T62" fmla="*/ 1517 w 1823"/>
              <a:gd name="T63" fmla="*/ 686 h 746"/>
              <a:gd name="T64" fmla="*/ 1609 w 1823"/>
              <a:gd name="T65" fmla="*/ 636 h 746"/>
              <a:gd name="T66" fmla="*/ 1660 w 1823"/>
              <a:gd name="T67" fmla="*/ 639 h 746"/>
              <a:gd name="T68" fmla="*/ 1756 w 1823"/>
              <a:gd name="T69" fmla="*/ 667 h 746"/>
              <a:gd name="T70" fmla="*/ 1819 w 1823"/>
              <a:gd name="T71" fmla="*/ 637 h 746"/>
              <a:gd name="T72" fmla="*/ 1807 w 1823"/>
              <a:gd name="T73" fmla="*/ 567 h 746"/>
              <a:gd name="T74" fmla="*/ 1690 w 1823"/>
              <a:gd name="T75" fmla="*/ 557 h 746"/>
              <a:gd name="T76" fmla="*/ 1683 w 1823"/>
              <a:gd name="T77" fmla="*/ 425 h 746"/>
              <a:gd name="T78" fmla="*/ 1723 w 1823"/>
              <a:gd name="T79" fmla="*/ 446 h 746"/>
              <a:gd name="T80" fmla="*/ 1765 w 1823"/>
              <a:gd name="T81" fmla="*/ 298 h 746"/>
              <a:gd name="T82" fmla="*/ 1650 w 1823"/>
              <a:gd name="T83" fmla="*/ 268 h 746"/>
              <a:gd name="T84" fmla="*/ 1613 w 1823"/>
              <a:gd name="T85" fmla="*/ 301 h 746"/>
              <a:gd name="T86" fmla="*/ 1575 w 1823"/>
              <a:gd name="T87" fmla="*/ 326 h 746"/>
              <a:gd name="T88" fmla="*/ 1514 w 1823"/>
              <a:gd name="T89" fmla="*/ 361 h 746"/>
              <a:gd name="T90" fmla="*/ 1401 w 1823"/>
              <a:gd name="T91" fmla="*/ 361 h 746"/>
              <a:gd name="T92" fmla="*/ 1073 w 1823"/>
              <a:gd name="T93" fmla="*/ 168 h 746"/>
              <a:gd name="T94" fmla="*/ 1019 w 1823"/>
              <a:gd name="T95" fmla="*/ 59 h 746"/>
              <a:gd name="T96" fmla="*/ 815 w 1823"/>
              <a:gd name="T97" fmla="*/ 38 h 746"/>
              <a:gd name="T98" fmla="*/ 702 w 1823"/>
              <a:gd name="T99" fmla="*/ 38 h 746"/>
              <a:gd name="T100" fmla="*/ 592 w 1823"/>
              <a:gd name="T101" fmla="*/ 5 h 746"/>
              <a:gd name="T102" fmla="*/ 536 w 1823"/>
              <a:gd name="T103" fmla="*/ 88 h 746"/>
              <a:gd name="T104" fmla="*/ 494 w 1823"/>
              <a:gd name="T105" fmla="*/ 161 h 746"/>
              <a:gd name="T106" fmla="*/ 552 w 1823"/>
              <a:gd name="T107" fmla="*/ 269 h 746"/>
              <a:gd name="T108" fmla="*/ 678 w 1823"/>
              <a:gd name="T109" fmla="*/ 317 h 746"/>
              <a:gd name="T110" fmla="*/ 570 w 1823"/>
              <a:gd name="T111" fmla="*/ 343 h 746"/>
              <a:gd name="T112" fmla="*/ 226 w 1823"/>
              <a:gd name="T113" fmla="*/ 383 h 746"/>
              <a:gd name="T114" fmla="*/ 307 w 1823"/>
              <a:gd name="T115" fmla="*/ 283 h 746"/>
              <a:gd name="T116" fmla="*/ 289 w 1823"/>
              <a:gd name="T117" fmla="*/ 238 h 746"/>
              <a:gd name="T118" fmla="*/ 239 w 1823"/>
              <a:gd name="T119" fmla="*/ 148 h 746"/>
              <a:gd name="T120" fmla="*/ 891 w 1823"/>
              <a:gd name="T121" fmla="*/ 316 h 746"/>
              <a:gd name="T122" fmla="*/ 876 w 1823"/>
              <a:gd name="T123" fmla="*/ 326 h 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23" h="746">
                <a:moveTo>
                  <a:pt x="207" y="361"/>
                </a:moveTo>
                <a:lnTo>
                  <a:pt x="207" y="361"/>
                </a:lnTo>
                <a:lnTo>
                  <a:pt x="207" y="367"/>
                </a:lnTo>
                <a:lnTo>
                  <a:pt x="205" y="374"/>
                </a:lnTo>
                <a:lnTo>
                  <a:pt x="204" y="383"/>
                </a:lnTo>
                <a:lnTo>
                  <a:pt x="73" y="378"/>
                </a:lnTo>
                <a:lnTo>
                  <a:pt x="73" y="378"/>
                </a:lnTo>
                <a:lnTo>
                  <a:pt x="61" y="377"/>
                </a:lnTo>
                <a:lnTo>
                  <a:pt x="47" y="375"/>
                </a:lnTo>
                <a:lnTo>
                  <a:pt x="31" y="375"/>
                </a:lnTo>
                <a:lnTo>
                  <a:pt x="31" y="375"/>
                </a:lnTo>
                <a:lnTo>
                  <a:pt x="16" y="377"/>
                </a:lnTo>
                <a:lnTo>
                  <a:pt x="8" y="378"/>
                </a:lnTo>
                <a:lnTo>
                  <a:pt x="4" y="379"/>
                </a:lnTo>
                <a:lnTo>
                  <a:pt x="3" y="380"/>
                </a:lnTo>
                <a:lnTo>
                  <a:pt x="2" y="383"/>
                </a:lnTo>
                <a:lnTo>
                  <a:pt x="0" y="385"/>
                </a:lnTo>
                <a:lnTo>
                  <a:pt x="0" y="385"/>
                </a:lnTo>
                <a:lnTo>
                  <a:pt x="0" y="394"/>
                </a:lnTo>
                <a:lnTo>
                  <a:pt x="0" y="400"/>
                </a:lnTo>
                <a:lnTo>
                  <a:pt x="0" y="400"/>
                </a:lnTo>
                <a:lnTo>
                  <a:pt x="2" y="404"/>
                </a:lnTo>
                <a:lnTo>
                  <a:pt x="4" y="409"/>
                </a:lnTo>
                <a:lnTo>
                  <a:pt x="12" y="420"/>
                </a:lnTo>
                <a:lnTo>
                  <a:pt x="29" y="441"/>
                </a:lnTo>
                <a:lnTo>
                  <a:pt x="29" y="441"/>
                </a:lnTo>
                <a:lnTo>
                  <a:pt x="36" y="444"/>
                </a:lnTo>
                <a:lnTo>
                  <a:pt x="52" y="451"/>
                </a:lnTo>
                <a:lnTo>
                  <a:pt x="102" y="469"/>
                </a:lnTo>
                <a:lnTo>
                  <a:pt x="199" y="502"/>
                </a:lnTo>
                <a:lnTo>
                  <a:pt x="199" y="502"/>
                </a:lnTo>
                <a:lnTo>
                  <a:pt x="234" y="514"/>
                </a:lnTo>
                <a:lnTo>
                  <a:pt x="275" y="526"/>
                </a:lnTo>
                <a:lnTo>
                  <a:pt x="324" y="541"/>
                </a:lnTo>
                <a:lnTo>
                  <a:pt x="324" y="541"/>
                </a:lnTo>
                <a:lnTo>
                  <a:pt x="324" y="535"/>
                </a:lnTo>
                <a:lnTo>
                  <a:pt x="324" y="525"/>
                </a:lnTo>
                <a:lnTo>
                  <a:pt x="324" y="521"/>
                </a:lnTo>
                <a:lnTo>
                  <a:pt x="326" y="517"/>
                </a:lnTo>
                <a:lnTo>
                  <a:pt x="328" y="517"/>
                </a:lnTo>
                <a:lnTo>
                  <a:pt x="329" y="517"/>
                </a:lnTo>
                <a:lnTo>
                  <a:pt x="334" y="520"/>
                </a:lnTo>
                <a:lnTo>
                  <a:pt x="334" y="520"/>
                </a:lnTo>
                <a:lnTo>
                  <a:pt x="342" y="528"/>
                </a:lnTo>
                <a:lnTo>
                  <a:pt x="349" y="535"/>
                </a:lnTo>
                <a:lnTo>
                  <a:pt x="354" y="537"/>
                </a:lnTo>
                <a:lnTo>
                  <a:pt x="359" y="537"/>
                </a:lnTo>
                <a:lnTo>
                  <a:pt x="359" y="537"/>
                </a:lnTo>
                <a:lnTo>
                  <a:pt x="362" y="536"/>
                </a:lnTo>
                <a:lnTo>
                  <a:pt x="366" y="532"/>
                </a:lnTo>
                <a:lnTo>
                  <a:pt x="372" y="522"/>
                </a:lnTo>
                <a:lnTo>
                  <a:pt x="376" y="514"/>
                </a:lnTo>
                <a:lnTo>
                  <a:pt x="378" y="512"/>
                </a:lnTo>
                <a:lnTo>
                  <a:pt x="379" y="512"/>
                </a:lnTo>
                <a:lnTo>
                  <a:pt x="379" y="512"/>
                </a:lnTo>
                <a:lnTo>
                  <a:pt x="381" y="517"/>
                </a:lnTo>
                <a:lnTo>
                  <a:pt x="383" y="523"/>
                </a:lnTo>
                <a:lnTo>
                  <a:pt x="384" y="527"/>
                </a:lnTo>
                <a:lnTo>
                  <a:pt x="388" y="531"/>
                </a:lnTo>
                <a:lnTo>
                  <a:pt x="393" y="533"/>
                </a:lnTo>
                <a:lnTo>
                  <a:pt x="399" y="537"/>
                </a:lnTo>
                <a:lnTo>
                  <a:pt x="399" y="537"/>
                </a:lnTo>
                <a:lnTo>
                  <a:pt x="407" y="541"/>
                </a:lnTo>
                <a:lnTo>
                  <a:pt x="413" y="543"/>
                </a:lnTo>
                <a:lnTo>
                  <a:pt x="419" y="543"/>
                </a:lnTo>
                <a:lnTo>
                  <a:pt x="424" y="543"/>
                </a:lnTo>
                <a:lnTo>
                  <a:pt x="428" y="542"/>
                </a:lnTo>
                <a:lnTo>
                  <a:pt x="433" y="539"/>
                </a:lnTo>
                <a:lnTo>
                  <a:pt x="436" y="537"/>
                </a:lnTo>
                <a:lnTo>
                  <a:pt x="439" y="532"/>
                </a:lnTo>
                <a:lnTo>
                  <a:pt x="439" y="532"/>
                </a:lnTo>
                <a:lnTo>
                  <a:pt x="442" y="527"/>
                </a:lnTo>
                <a:lnTo>
                  <a:pt x="445" y="520"/>
                </a:lnTo>
                <a:lnTo>
                  <a:pt x="451" y="505"/>
                </a:lnTo>
                <a:lnTo>
                  <a:pt x="455" y="501"/>
                </a:lnTo>
                <a:lnTo>
                  <a:pt x="456" y="500"/>
                </a:lnTo>
                <a:lnTo>
                  <a:pt x="457" y="500"/>
                </a:lnTo>
                <a:lnTo>
                  <a:pt x="460" y="501"/>
                </a:lnTo>
                <a:lnTo>
                  <a:pt x="462" y="504"/>
                </a:lnTo>
                <a:lnTo>
                  <a:pt x="467" y="512"/>
                </a:lnTo>
                <a:lnTo>
                  <a:pt x="467" y="512"/>
                </a:lnTo>
                <a:lnTo>
                  <a:pt x="471" y="525"/>
                </a:lnTo>
                <a:lnTo>
                  <a:pt x="475" y="533"/>
                </a:lnTo>
                <a:lnTo>
                  <a:pt x="477" y="547"/>
                </a:lnTo>
                <a:lnTo>
                  <a:pt x="478" y="551"/>
                </a:lnTo>
                <a:lnTo>
                  <a:pt x="480" y="553"/>
                </a:lnTo>
                <a:lnTo>
                  <a:pt x="482" y="553"/>
                </a:lnTo>
                <a:lnTo>
                  <a:pt x="487" y="553"/>
                </a:lnTo>
                <a:lnTo>
                  <a:pt x="487" y="553"/>
                </a:lnTo>
                <a:lnTo>
                  <a:pt x="497" y="549"/>
                </a:lnTo>
                <a:lnTo>
                  <a:pt x="504" y="544"/>
                </a:lnTo>
                <a:lnTo>
                  <a:pt x="508" y="543"/>
                </a:lnTo>
                <a:lnTo>
                  <a:pt x="510" y="543"/>
                </a:lnTo>
                <a:lnTo>
                  <a:pt x="513" y="543"/>
                </a:lnTo>
                <a:lnTo>
                  <a:pt x="514" y="546"/>
                </a:lnTo>
                <a:lnTo>
                  <a:pt x="514" y="546"/>
                </a:lnTo>
                <a:lnTo>
                  <a:pt x="515" y="548"/>
                </a:lnTo>
                <a:lnTo>
                  <a:pt x="517" y="551"/>
                </a:lnTo>
                <a:lnTo>
                  <a:pt x="517" y="556"/>
                </a:lnTo>
                <a:lnTo>
                  <a:pt x="517" y="558"/>
                </a:lnTo>
                <a:lnTo>
                  <a:pt x="519" y="558"/>
                </a:lnTo>
                <a:lnTo>
                  <a:pt x="523" y="558"/>
                </a:lnTo>
                <a:lnTo>
                  <a:pt x="530" y="558"/>
                </a:lnTo>
                <a:lnTo>
                  <a:pt x="530" y="558"/>
                </a:lnTo>
                <a:lnTo>
                  <a:pt x="538" y="556"/>
                </a:lnTo>
                <a:lnTo>
                  <a:pt x="544" y="553"/>
                </a:lnTo>
                <a:lnTo>
                  <a:pt x="555" y="547"/>
                </a:lnTo>
                <a:lnTo>
                  <a:pt x="559" y="546"/>
                </a:lnTo>
                <a:lnTo>
                  <a:pt x="561" y="546"/>
                </a:lnTo>
                <a:lnTo>
                  <a:pt x="563" y="547"/>
                </a:lnTo>
                <a:lnTo>
                  <a:pt x="565" y="551"/>
                </a:lnTo>
                <a:lnTo>
                  <a:pt x="565" y="551"/>
                </a:lnTo>
                <a:lnTo>
                  <a:pt x="565" y="557"/>
                </a:lnTo>
                <a:lnTo>
                  <a:pt x="562" y="565"/>
                </a:lnTo>
                <a:lnTo>
                  <a:pt x="561" y="575"/>
                </a:lnTo>
                <a:lnTo>
                  <a:pt x="560" y="586"/>
                </a:lnTo>
                <a:lnTo>
                  <a:pt x="560" y="596"/>
                </a:lnTo>
                <a:lnTo>
                  <a:pt x="560" y="601"/>
                </a:lnTo>
                <a:lnTo>
                  <a:pt x="562" y="606"/>
                </a:lnTo>
                <a:lnTo>
                  <a:pt x="563" y="609"/>
                </a:lnTo>
                <a:lnTo>
                  <a:pt x="567" y="612"/>
                </a:lnTo>
                <a:lnTo>
                  <a:pt x="572" y="614"/>
                </a:lnTo>
                <a:lnTo>
                  <a:pt x="577" y="615"/>
                </a:lnTo>
                <a:lnTo>
                  <a:pt x="577" y="615"/>
                </a:lnTo>
                <a:lnTo>
                  <a:pt x="589" y="615"/>
                </a:lnTo>
                <a:lnTo>
                  <a:pt x="601" y="614"/>
                </a:lnTo>
                <a:lnTo>
                  <a:pt x="610" y="610"/>
                </a:lnTo>
                <a:lnTo>
                  <a:pt x="619" y="607"/>
                </a:lnTo>
                <a:lnTo>
                  <a:pt x="625" y="605"/>
                </a:lnTo>
                <a:lnTo>
                  <a:pt x="630" y="605"/>
                </a:lnTo>
                <a:lnTo>
                  <a:pt x="631" y="605"/>
                </a:lnTo>
                <a:lnTo>
                  <a:pt x="631" y="606"/>
                </a:lnTo>
                <a:lnTo>
                  <a:pt x="630" y="610"/>
                </a:lnTo>
                <a:lnTo>
                  <a:pt x="630" y="610"/>
                </a:lnTo>
                <a:lnTo>
                  <a:pt x="623" y="622"/>
                </a:lnTo>
                <a:lnTo>
                  <a:pt x="617" y="633"/>
                </a:lnTo>
                <a:lnTo>
                  <a:pt x="615" y="637"/>
                </a:lnTo>
                <a:lnTo>
                  <a:pt x="615" y="642"/>
                </a:lnTo>
                <a:lnTo>
                  <a:pt x="618" y="644"/>
                </a:lnTo>
                <a:lnTo>
                  <a:pt x="623" y="647"/>
                </a:lnTo>
                <a:lnTo>
                  <a:pt x="623" y="647"/>
                </a:lnTo>
                <a:lnTo>
                  <a:pt x="625" y="648"/>
                </a:lnTo>
                <a:lnTo>
                  <a:pt x="629" y="648"/>
                </a:lnTo>
                <a:lnTo>
                  <a:pt x="636" y="646"/>
                </a:lnTo>
                <a:lnTo>
                  <a:pt x="651" y="638"/>
                </a:lnTo>
                <a:lnTo>
                  <a:pt x="660" y="636"/>
                </a:lnTo>
                <a:lnTo>
                  <a:pt x="663" y="635"/>
                </a:lnTo>
                <a:lnTo>
                  <a:pt x="667" y="636"/>
                </a:lnTo>
                <a:lnTo>
                  <a:pt x="671" y="637"/>
                </a:lnTo>
                <a:lnTo>
                  <a:pt x="676" y="639"/>
                </a:lnTo>
                <a:lnTo>
                  <a:pt x="680" y="642"/>
                </a:lnTo>
                <a:lnTo>
                  <a:pt x="682" y="647"/>
                </a:lnTo>
                <a:lnTo>
                  <a:pt x="682" y="647"/>
                </a:lnTo>
                <a:lnTo>
                  <a:pt x="693" y="667"/>
                </a:lnTo>
                <a:lnTo>
                  <a:pt x="698" y="673"/>
                </a:lnTo>
                <a:lnTo>
                  <a:pt x="702" y="678"/>
                </a:lnTo>
                <a:lnTo>
                  <a:pt x="707" y="683"/>
                </a:lnTo>
                <a:lnTo>
                  <a:pt x="712" y="685"/>
                </a:lnTo>
                <a:lnTo>
                  <a:pt x="718" y="686"/>
                </a:lnTo>
                <a:lnTo>
                  <a:pt x="725" y="688"/>
                </a:lnTo>
                <a:lnTo>
                  <a:pt x="725" y="688"/>
                </a:lnTo>
                <a:lnTo>
                  <a:pt x="730" y="686"/>
                </a:lnTo>
                <a:lnTo>
                  <a:pt x="735" y="685"/>
                </a:lnTo>
                <a:lnTo>
                  <a:pt x="745" y="680"/>
                </a:lnTo>
                <a:lnTo>
                  <a:pt x="768" y="667"/>
                </a:lnTo>
                <a:lnTo>
                  <a:pt x="780" y="660"/>
                </a:lnTo>
                <a:lnTo>
                  <a:pt x="786" y="658"/>
                </a:lnTo>
                <a:lnTo>
                  <a:pt x="791" y="657"/>
                </a:lnTo>
                <a:lnTo>
                  <a:pt x="796" y="656"/>
                </a:lnTo>
                <a:lnTo>
                  <a:pt x="801" y="657"/>
                </a:lnTo>
                <a:lnTo>
                  <a:pt x="804" y="659"/>
                </a:lnTo>
                <a:lnTo>
                  <a:pt x="808" y="663"/>
                </a:lnTo>
                <a:lnTo>
                  <a:pt x="808" y="663"/>
                </a:lnTo>
                <a:lnTo>
                  <a:pt x="819" y="679"/>
                </a:lnTo>
                <a:lnTo>
                  <a:pt x="824" y="685"/>
                </a:lnTo>
                <a:lnTo>
                  <a:pt x="829" y="691"/>
                </a:lnTo>
                <a:lnTo>
                  <a:pt x="834" y="695"/>
                </a:lnTo>
                <a:lnTo>
                  <a:pt x="839" y="697"/>
                </a:lnTo>
                <a:lnTo>
                  <a:pt x="845" y="699"/>
                </a:lnTo>
                <a:lnTo>
                  <a:pt x="852" y="697"/>
                </a:lnTo>
                <a:lnTo>
                  <a:pt x="852" y="697"/>
                </a:lnTo>
                <a:lnTo>
                  <a:pt x="856" y="695"/>
                </a:lnTo>
                <a:lnTo>
                  <a:pt x="860" y="693"/>
                </a:lnTo>
                <a:lnTo>
                  <a:pt x="862" y="689"/>
                </a:lnTo>
                <a:lnTo>
                  <a:pt x="865" y="685"/>
                </a:lnTo>
                <a:lnTo>
                  <a:pt x="868" y="675"/>
                </a:lnTo>
                <a:lnTo>
                  <a:pt x="872" y="665"/>
                </a:lnTo>
                <a:lnTo>
                  <a:pt x="875" y="657"/>
                </a:lnTo>
                <a:lnTo>
                  <a:pt x="877" y="653"/>
                </a:lnTo>
                <a:lnTo>
                  <a:pt x="878" y="651"/>
                </a:lnTo>
                <a:lnTo>
                  <a:pt x="881" y="649"/>
                </a:lnTo>
                <a:lnTo>
                  <a:pt x="883" y="649"/>
                </a:lnTo>
                <a:lnTo>
                  <a:pt x="887" y="652"/>
                </a:lnTo>
                <a:lnTo>
                  <a:pt x="891" y="654"/>
                </a:lnTo>
                <a:lnTo>
                  <a:pt x="891" y="654"/>
                </a:lnTo>
                <a:lnTo>
                  <a:pt x="898" y="664"/>
                </a:lnTo>
                <a:lnTo>
                  <a:pt x="904" y="673"/>
                </a:lnTo>
                <a:lnTo>
                  <a:pt x="915" y="690"/>
                </a:lnTo>
                <a:lnTo>
                  <a:pt x="922" y="697"/>
                </a:lnTo>
                <a:lnTo>
                  <a:pt x="928" y="704"/>
                </a:lnTo>
                <a:lnTo>
                  <a:pt x="936" y="709"/>
                </a:lnTo>
                <a:lnTo>
                  <a:pt x="946" y="712"/>
                </a:lnTo>
                <a:lnTo>
                  <a:pt x="946" y="712"/>
                </a:lnTo>
                <a:lnTo>
                  <a:pt x="973" y="721"/>
                </a:lnTo>
                <a:lnTo>
                  <a:pt x="1009" y="731"/>
                </a:lnTo>
                <a:lnTo>
                  <a:pt x="1027" y="736"/>
                </a:lnTo>
                <a:lnTo>
                  <a:pt x="1043" y="738"/>
                </a:lnTo>
                <a:lnTo>
                  <a:pt x="1055" y="739"/>
                </a:lnTo>
                <a:lnTo>
                  <a:pt x="1060" y="738"/>
                </a:lnTo>
                <a:lnTo>
                  <a:pt x="1064" y="737"/>
                </a:lnTo>
                <a:lnTo>
                  <a:pt x="1064" y="737"/>
                </a:lnTo>
                <a:lnTo>
                  <a:pt x="1066" y="735"/>
                </a:lnTo>
                <a:lnTo>
                  <a:pt x="1068" y="732"/>
                </a:lnTo>
                <a:lnTo>
                  <a:pt x="1070" y="726"/>
                </a:lnTo>
                <a:lnTo>
                  <a:pt x="1070" y="718"/>
                </a:lnTo>
                <a:lnTo>
                  <a:pt x="1068" y="711"/>
                </a:lnTo>
                <a:lnTo>
                  <a:pt x="1066" y="699"/>
                </a:lnTo>
                <a:lnTo>
                  <a:pt x="1066" y="696"/>
                </a:lnTo>
                <a:lnTo>
                  <a:pt x="1067" y="695"/>
                </a:lnTo>
                <a:lnTo>
                  <a:pt x="1068" y="695"/>
                </a:lnTo>
                <a:lnTo>
                  <a:pt x="1068" y="695"/>
                </a:lnTo>
                <a:lnTo>
                  <a:pt x="1073" y="695"/>
                </a:lnTo>
                <a:lnTo>
                  <a:pt x="1077" y="695"/>
                </a:lnTo>
                <a:lnTo>
                  <a:pt x="1080" y="695"/>
                </a:lnTo>
                <a:lnTo>
                  <a:pt x="1083" y="696"/>
                </a:lnTo>
                <a:lnTo>
                  <a:pt x="1087" y="700"/>
                </a:lnTo>
                <a:lnTo>
                  <a:pt x="1092" y="706"/>
                </a:lnTo>
                <a:lnTo>
                  <a:pt x="1098" y="715"/>
                </a:lnTo>
                <a:lnTo>
                  <a:pt x="1098" y="715"/>
                </a:lnTo>
                <a:lnTo>
                  <a:pt x="1104" y="725"/>
                </a:lnTo>
                <a:lnTo>
                  <a:pt x="1109" y="732"/>
                </a:lnTo>
                <a:lnTo>
                  <a:pt x="1115" y="742"/>
                </a:lnTo>
                <a:lnTo>
                  <a:pt x="1118" y="744"/>
                </a:lnTo>
                <a:lnTo>
                  <a:pt x="1122" y="746"/>
                </a:lnTo>
                <a:lnTo>
                  <a:pt x="1127" y="744"/>
                </a:lnTo>
                <a:lnTo>
                  <a:pt x="1134" y="742"/>
                </a:lnTo>
                <a:lnTo>
                  <a:pt x="1134" y="742"/>
                </a:lnTo>
                <a:lnTo>
                  <a:pt x="1148" y="737"/>
                </a:lnTo>
                <a:lnTo>
                  <a:pt x="1157" y="733"/>
                </a:lnTo>
                <a:lnTo>
                  <a:pt x="1161" y="731"/>
                </a:lnTo>
                <a:lnTo>
                  <a:pt x="1165" y="728"/>
                </a:lnTo>
                <a:lnTo>
                  <a:pt x="1168" y="723"/>
                </a:lnTo>
                <a:lnTo>
                  <a:pt x="1171" y="717"/>
                </a:lnTo>
                <a:lnTo>
                  <a:pt x="1171" y="717"/>
                </a:lnTo>
                <a:lnTo>
                  <a:pt x="1173" y="710"/>
                </a:lnTo>
                <a:lnTo>
                  <a:pt x="1176" y="702"/>
                </a:lnTo>
                <a:lnTo>
                  <a:pt x="1177" y="689"/>
                </a:lnTo>
                <a:lnTo>
                  <a:pt x="1178" y="683"/>
                </a:lnTo>
                <a:lnTo>
                  <a:pt x="1181" y="679"/>
                </a:lnTo>
                <a:lnTo>
                  <a:pt x="1185" y="675"/>
                </a:lnTo>
                <a:lnTo>
                  <a:pt x="1191" y="675"/>
                </a:lnTo>
                <a:lnTo>
                  <a:pt x="1191" y="675"/>
                </a:lnTo>
                <a:lnTo>
                  <a:pt x="1198" y="675"/>
                </a:lnTo>
                <a:lnTo>
                  <a:pt x="1204" y="676"/>
                </a:lnTo>
                <a:lnTo>
                  <a:pt x="1213" y="680"/>
                </a:lnTo>
                <a:lnTo>
                  <a:pt x="1215" y="680"/>
                </a:lnTo>
                <a:lnTo>
                  <a:pt x="1218" y="678"/>
                </a:lnTo>
                <a:lnTo>
                  <a:pt x="1218" y="673"/>
                </a:lnTo>
                <a:lnTo>
                  <a:pt x="1219" y="665"/>
                </a:lnTo>
                <a:lnTo>
                  <a:pt x="1219" y="665"/>
                </a:lnTo>
                <a:lnTo>
                  <a:pt x="1218" y="659"/>
                </a:lnTo>
                <a:lnTo>
                  <a:pt x="1217" y="654"/>
                </a:lnTo>
                <a:lnTo>
                  <a:pt x="1213" y="642"/>
                </a:lnTo>
                <a:lnTo>
                  <a:pt x="1202" y="618"/>
                </a:lnTo>
                <a:lnTo>
                  <a:pt x="1197" y="609"/>
                </a:lnTo>
                <a:lnTo>
                  <a:pt x="1196" y="601"/>
                </a:lnTo>
                <a:lnTo>
                  <a:pt x="1197" y="600"/>
                </a:lnTo>
                <a:lnTo>
                  <a:pt x="1198" y="599"/>
                </a:lnTo>
                <a:lnTo>
                  <a:pt x="1202" y="599"/>
                </a:lnTo>
                <a:lnTo>
                  <a:pt x="1207" y="600"/>
                </a:lnTo>
                <a:lnTo>
                  <a:pt x="1207" y="600"/>
                </a:lnTo>
                <a:lnTo>
                  <a:pt x="1215" y="605"/>
                </a:lnTo>
                <a:lnTo>
                  <a:pt x="1223" y="611"/>
                </a:lnTo>
                <a:lnTo>
                  <a:pt x="1228" y="617"/>
                </a:lnTo>
                <a:lnTo>
                  <a:pt x="1233" y="622"/>
                </a:lnTo>
                <a:lnTo>
                  <a:pt x="1236" y="627"/>
                </a:lnTo>
                <a:lnTo>
                  <a:pt x="1239" y="631"/>
                </a:lnTo>
                <a:lnTo>
                  <a:pt x="1244" y="633"/>
                </a:lnTo>
                <a:lnTo>
                  <a:pt x="1249" y="632"/>
                </a:lnTo>
                <a:lnTo>
                  <a:pt x="1249" y="632"/>
                </a:lnTo>
                <a:lnTo>
                  <a:pt x="1255" y="630"/>
                </a:lnTo>
                <a:lnTo>
                  <a:pt x="1259" y="625"/>
                </a:lnTo>
                <a:lnTo>
                  <a:pt x="1265" y="615"/>
                </a:lnTo>
                <a:lnTo>
                  <a:pt x="1267" y="612"/>
                </a:lnTo>
                <a:lnTo>
                  <a:pt x="1270" y="610"/>
                </a:lnTo>
                <a:lnTo>
                  <a:pt x="1272" y="612"/>
                </a:lnTo>
                <a:lnTo>
                  <a:pt x="1276" y="617"/>
                </a:lnTo>
                <a:lnTo>
                  <a:pt x="1276" y="617"/>
                </a:lnTo>
                <a:lnTo>
                  <a:pt x="1278" y="621"/>
                </a:lnTo>
                <a:lnTo>
                  <a:pt x="1280" y="625"/>
                </a:lnTo>
                <a:lnTo>
                  <a:pt x="1278" y="631"/>
                </a:lnTo>
                <a:lnTo>
                  <a:pt x="1277" y="637"/>
                </a:lnTo>
                <a:lnTo>
                  <a:pt x="1275" y="642"/>
                </a:lnTo>
                <a:lnTo>
                  <a:pt x="1273" y="647"/>
                </a:lnTo>
                <a:lnTo>
                  <a:pt x="1273" y="649"/>
                </a:lnTo>
                <a:lnTo>
                  <a:pt x="1273" y="652"/>
                </a:lnTo>
                <a:lnTo>
                  <a:pt x="1276" y="654"/>
                </a:lnTo>
                <a:lnTo>
                  <a:pt x="1278" y="657"/>
                </a:lnTo>
                <a:lnTo>
                  <a:pt x="1290" y="663"/>
                </a:lnTo>
                <a:lnTo>
                  <a:pt x="1290" y="663"/>
                </a:lnTo>
                <a:lnTo>
                  <a:pt x="1301" y="667"/>
                </a:lnTo>
                <a:lnTo>
                  <a:pt x="1310" y="668"/>
                </a:lnTo>
                <a:lnTo>
                  <a:pt x="1318" y="667"/>
                </a:lnTo>
                <a:lnTo>
                  <a:pt x="1323" y="665"/>
                </a:lnTo>
                <a:lnTo>
                  <a:pt x="1328" y="663"/>
                </a:lnTo>
                <a:lnTo>
                  <a:pt x="1331" y="662"/>
                </a:lnTo>
                <a:lnTo>
                  <a:pt x="1334" y="663"/>
                </a:lnTo>
                <a:lnTo>
                  <a:pt x="1336" y="668"/>
                </a:lnTo>
                <a:lnTo>
                  <a:pt x="1336" y="668"/>
                </a:lnTo>
                <a:lnTo>
                  <a:pt x="1339" y="674"/>
                </a:lnTo>
                <a:lnTo>
                  <a:pt x="1341" y="681"/>
                </a:lnTo>
                <a:lnTo>
                  <a:pt x="1344" y="689"/>
                </a:lnTo>
                <a:lnTo>
                  <a:pt x="1346" y="695"/>
                </a:lnTo>
                <a:lnTo>
                  <a:pt x="1350" y="699"/>
                </a:lnTo>
                <a:lnTo>
                  <a:pt x="1352" y="700"/>
                </a:lnTo>
                <a:lnTo>
                  <a:pt x="1356" y="700"/>
                </a:lnTo>
                <a:lnTo>
                  <a:pt x="1359" y="700"/>
                </a:lnTo>
                <a:lnTo>
                  <a:pt x="1362" y="697"/>
                </a:lnTo>
                <a:lnTo>
                  <a:pt x="1372" y="690"/>
                </a:lnTo>
                <a:lnTo>
                  <a:pt x="1372" y="690"/>
                </a:lnTo>
                <a:lnTo>
                  <a:pt x="1381" y="679"/>
                </a:lnTo>
                <a:lnTo>
                  <a:pt x="1388" y="668"/>
                </a:lnTo>
                <a:lnTo>
                  <a:pt x="1397" y="651"/>
                </a:lnTo>
                <a:lnTo>
                  <a:pt x="1399" y="644"/>
                </a:lnTo>
                <a:lnTo>
                  <a:pt x="1402" y="643"/>
                </a:lnTo>
                <a:lnTo>
                  <a:pt x="1403" y="643"/>
                </a:lnTo>
                <a:lnTo>
                  <a:pt x="1404" y="644"/>
                </a:lnTo>
                <a:lnTo>
                  <a:pt x="1407" y="652"/>
                </a:lnTo>
                <a:lnTo>
                  <a:pt x="1407" y="652"/>
                </a:lnTo>
                <a:lnTo>
                  <a:pt x="1413" y="674"/>
                </a:lnTo>
                <a:lnTo>
                  <a:pt x="1415" y="685"/>
                </a:lnTo>
                <a:lnTo>
                  <a:pt x="1420" y="695"/>
                </a:lnTo>
                <a:lnTo>
                  <a:pt x="1425" y="702"/>
                </a:lnTo>
                <a:lnTo>
                  <a:pt x="1428" y="705"/>
                </a:lnTo>
                <a:lnTo>
                  <a:pt x="1432" y="707"/>
                </a:lnTo>
                <a:lnTo>
                  <a:pt x="1436" y="707"/>
                </a:lnTo>
                <a:lnTo>
                  <a:pt x="1440" y="707"/>
                </a:lnTo>
                <a:lnTo>
                  <a:pt x="1446" y="705"/>
                </a:lnTo>
                <a:lnTo>
                  <a:pt x="1452" y="702"/>
                </a:lnTo>
                <a:lnTo>
                  <a:pt x="1452" y="702"/>
                </a:lnTo>
                <a:lnTo>
                  <a:pt x="1462" y="695"/>
                </a:lnTo>
                <a:lnTo>
                  <a:pt x="1470" y="688"/>
                </a:lnTo>
                <a:lnTo>
                  <a:pt x="1475" y="681"/>
                </a:lnTo>
                <a:lnTo>
                  <a:pt x="1477" y="676"/>
                </a:lnTo>
                <a:lnTo>
                  <a:pt x="1480" y="673"/>
                </a:lnTo>
                <a:lnTo>
                  <a:pt x="1482" y="672"/>
                </a:lnTo>
                <a:lnTo>
                  <a:pt x="1486" y="672"/>
                </a:lnTo>
                <a:lnTo>
                  <a:pt x="1492" y="675"/>
                </a:lnTo>
                <a:lnTo>
                  <a:pt x="1492" y="675"/>
                </a:lnTo>
                <a:lnTo>
                  <a:pt x="1504" y="683"/>
                </a:lnTo>
                <a:lnTo>
                  <a:pt x="1511" y="685"/>
                </a:lnTo>
                <a:lnTo>
                  <a:pt x="1517" y="686"/>
                </a:lnTo>
                <a:lnTo>
                  <a:pt x="1524" y="686"/>
                </a:lnTo>
                <a:lnTo>
                  <a:pt x="1533" y="685"/>
                </a:lnTo>
                <a:lnTo>
                  <a:pt x="1543" y="681"/>
                </a:lnTo>
                <a:lnTo>
                  <a:pt x="1555" y="675"/>
                </a:lnTo>
                <a:lnTo>
                  <a:pt x="1555" y="675"/>
                </a:lnTo>
                <a:lnTo>
                  <a:pt x="1567" y="668"/>
                </a:lnTo>
                <a:lnTo>
                  <a:pt x="1577" y="659"/>
                </a:lnTo>
                <a:lnTo>
                  <a:pt x="1593" y="644"/>
                </a:lnTo>
                <a:lnTo>
                  <a:pt x="1599" y="639"/>
                </a:lnTo>
                <a:lnTo>
                  <a:pt x="1606" y="636"/>
                </a:lnTo>
                <a:lnTo>
                  <a:pt x="1609" y="636"/>
                </a:lnTo>
                <a:lnTo>
                  <a:pt x="1613" y="635"/>
                </a:lnTo>
                <a:lnTo>
                  <a:pt x="1615" y="636"/>
                </a:lnTo>
                <a:lnTo>
                  <a:pt x="1620" y="637"/>
                </a:lnTo>
                <a:lnTo>
                  <a:pt x="1620" y="637"/>
                </a:lnTo>
                <a:lnTo>
                  <a:pt x="1634" y="643"/>
                </a:lnTo>
                <a:lnTo>
                  <a:pt x="1639" y="646"/>
                </a:lnTo>
                <a:lnTo>
                  <a:pt x="1644" y="646"/>
                </a:lnTo>
                <a:lnTo>
                  <a:pt x="1648" y="646"/>
                </a:lnTo>
                <a:lnTo>
                  <a:pt x="1653" y="644"/>
                </a:lnTo>
                <a:lnTo>
                  <a:pt x="1660" y="639"/>
                </a:lnTo>
                <a:lnTo>
                  <a:pt x="1660" y="639"/>
                </a:lnTo>
                <a:lnTo>
                  <a:pt x="1667" y="635"/>
                </a:lnTo>
                <a:lnTo>
                  <a:pt x="1672" y="632"/>
                </a:lnTo>
                <a:lnTo>
                  <a:pt x="1675" y="631"/>
                </a:lnTo>
                <a:lnTo>
                  <a:pt x="1677" y="632"/>
                </a:lnTo>
                <a:lnTo>
                  <a:pt x="1682" y="635"/>
                </a:lnTo>
                <a:lnTo>
                  <a:pt x="1682" y="635"/>
                </a:lnTo>
                <a:lnTo>
                  <a:pt x="1688" y="639"/>
                </a:lnTo>
                <a:lnTo>
                  <a:pt x="1697" y="643"/>
                </a:lnTo>
                <a:lnTo>
                  <a:pt x="1733" y="658"/>
                </a:lnTo>
                <a:lnTo>
                  <a:pt x="1733" y="658"/>
                </a:lnTo>
                <a:lnTo>
                  <a:pt x="1756" y="667"/>
                </a:lnTo>
                <a:lnTo>
                  <a:pt x="1766" y="669"/>
                </a:lnTo>
                <a:lnTo>
                  <a:pt x="1774" y="670"/>
                </a:lnTo>
                <a:lnTo>
                  <a:pt x="1781" y="670"/>
                </a:lnTo>
                <a:lnTo>
                  <a:pt x="1787" y="670"/>
                </a:lnTo>
                <a:lnTo>
                  <a:pt x="1793" y="668"/>
                </a:lnTo>
                <a:lnTo>
                  <a:pt x="1801" y="665"/>
                </a:lnTo>
                <a:lnTo>
                  <a:pt x="1801" y="665"/>
                </a:lnTo>
                <a:lnTo>
                  <a:pt x="1807" y="660"/>
                </a:lnTo>
                <a:lnTo>
                  <a:pt x="1812" y="653"/>
                </a:lnTo>
                <a:lnTo>
                  <a:pt x="1816" y="646"/>
                </a:lnTo>
                <a:lnTo>
                  <a:pt x="1819" y="637"/>
                </a:lnTo>
                <a:lnTo>
                  <a:pt x="1822" y="623"/>
                </a:lnTo>
                <a:lnTo>
                  <a:pt x="1823" y="617"/>
                </a:lnTo>
                <a:lnTo>
                  <a:pt x="1760" y="600"/>
                </a:lnTo>
                <a:lnTo>
                  <a:pt x="1818" y="583"/>
                </a:lnTo>
                <a:lnTo>
                  <a:pt x="1818" y="583"/>
                </a:lnTo>
                <a:lnTo>
                  <a:pt x="1818" y="578"/>
                </a:lnTo>
                <a:lnTo>
                  <a:pt x="1818" y="573"/>
                </a:lnTo>
                <a:lnTo>
                  <a:pt x="1816" y="570"/>
                </a:lnTo>
                <a:lnTo>
                  <a:pt x="1816" y="570"/>
                </a:lnTo>
                <a:lnTo>
                  <a:pt x="1812" y="568"/>
                </a:lnTo>
                <a:lnTo>
                  <a:pt x="1807" y="567"/>
                </a:lnTo>
                <a:lnTo>
                  <a:pt x="1796" y="565"/>
                </a:lnTo>
                <a:lnTo>
                  <a:pt x="1796" y="565"/>
                </a:lnTo>
                <a:lnTo>
                  <a:pt x="1792" y="565"/>
                </a:lnTo>
                <a:lnTo>
                  <a:pt x="1786" y="565"/>
                </a:lnTo>
                <a:lnTo>
                  <a:pt x="1775" y="568"/>
                </a:lnTo>
                <a:lnTo>
                  <a:pt x="1760" y="573"/>
                </a:lnTo>
                <a:lnTo>
                  <a:pt x="1753" y="568"/>
                </a:lnTo>
                <a:lnTo>
                  <a:pt x="1682" y="563"/>
                </a:lnTo>
                <a:lnTo>
                  <a:pt x="1682" y="563"/>
                </a:lnTo>
                <a:lnTo>
                  <a:pt x="1686" y="560"/>
                </a:lnTo>
                <a:lnTo>
                  <a:pt x="1690" y="557"/>
                </a:lnTo>
                <a:lnTo>
                  <a:pt x="1693" y="552"/>
                </a:lnTo>
                <a:lnTo>
                  <a:pt x="1698" y="544"/>
                </a:lnTo>
                <a:lnTo>
                  <a:pt x="1702" y="533"/>
                </a:lnTo>
                <a:lnTo>
                  <a:pt x="1704" y="519"/>
                </a:lnTo>
                <a:lnTo>
                  <a:pt x="1706" y="500"/>
                </a:lnTo>
                <a:lnTo>
                  <a:pt x="1706" y="500"/>
                </a:lnTo>
                <a:lnTo>
                  <a:pt x="1703" y="480"/>
                </a:lnTo>
                <a:lnTo>
                  <a:pt x="1699" y="463"/>
                </a:lnTo>
                <a:lnTo>
                  <a:pt x="1695" y="448"/>
                </a:lnTo>
                <a:lnTo>
                  <a:pt x="1688" y="435"/>
                </a:lnTo>
                <a:lnTo>
                  <a:pt x="1683" y="425"/>
                </a:lnTo>
                <a:lnTo>
                  <a:pt x="1677" y="417"/>
                </a:lnTo>
                <a:lnTo>
                  <a:pt x="1672" y="410"/>
                </a:lnTo>
                <a:lnTo>
                  <a:pt x="1680" y="405"/>
                </a:lnTo>
                <a:lnTo>
                  <a:pt x="1695" y="405"/>
                </a:lnTo>
                <a:lnTo>
                  <a:pt x="1695" y="426"/>
                </a:lnTo>
                <a:lnTo>
                  <a:pt x="1711" y="433"/>
                </a:lnTo>
                <a:lnTo>
                  <a:pt x="1711" y="426"/>
                </a:lnTo>
                <a:lnTo>
                  <a:pt x="1706" y="415"/>
                </a:lnTo>
                <a:lnTo>
                  <a:pt x="1706" y="407"/>
                </a:lnTo>
                <a:lnTo>
                  <a:pt x="1723" y="407"/>
                </a:lnTo>
                <a:lnTo>
                  <a:pt x="1723" y="446"/>
                </a:lnTo>
                <a:lnTo>
                  <a:pt x="1723" y="446"/>
                </a:lnTo>
                <a:lnTo>
                  <a:pt x="1723" y="448"/>
                </a:lnTo>
                <a:lnTo>
                  <a:pt x="1724" y="449"/>
                </a:lnTo>
                <a:lnTo>
                  <a:pt x="1728" y="451"/>
                </a:lnTo>
                <a:lnTo>
                  <a:pt x="1728" y="451"/>
                </a:lnTo>
                <a:lnTo>
                  <a:pt x="1732" y="449"/>
                </a:lnTo>
                <a:lnTo>
                  <a:pt x="1735" y="448"/>
                </a:lnTo>
                <a:lnTo>
                  <a:pt x="1738" y="446"/>
                </a:lnTo>
                <a:lnTo>
                  <a:pt x="1738" y="405"/>
                </a:lnTo>
                <a:lnTo>
                  <a:pt x="1755" y="415"/>
                </a:lnTo>
                <a:lnTo>
                  <a:pt x="1765" y="298"/>
                </a:lnTo>
                <a:lnTo>
                  <a:pt x="1713" y="275"/>
                </a:lnTo>
                <a:lnTo>
                  <a:pt x="1706" y="311"/>
                </a:lnTo>
                <a:lnTo>
                  <a:pt x="1706" y="311"/>
                </a:lnTo>
                <a:lnTo>
                  <a:pt x="1696" y="295"/>
                </a:lnTo>
                <a:lnTo>
                  <a:pt x="1688" y="284"/>
                </a:lnTo>
                <a:lnTo>
                  <a:pt x="1682" y="278"/>
                </a:lnTo>
                <a:lnTo>
                  <a:pt x="1682" y="278"/>
                </a:lnTo>
                <a:lnTo>
                  <a:pt x="1677" y="275"/>
                </a:lnTo>
                <a:lnTo>
                  <a:pt x="1669" y="272"/>
                </a:lnTo>
                <a:lnTo>
                  <a:pt x="1657" y="268"/>
                </a:lnTo>
                <a:lnTo>
                  <a:pt x="1650" y="268"/>
                </a:lnTo>
                <a:lnTo>
                  <a:pt x="1643" y="268"/>
                </a:lnTo>
                <a:lnTo>
                  <a:pt x="1643" y="268"/>
                </a:lnTo>
                <a:lnTo>
                  <a:pt x="1635" y="270"/>
                </a:lnTo>
                <a:lnTo>
                  <a:pt x="1630" y="274"/>
                </a:lnTo>
                <a:lnTo>
                  <a:pt x="1625" y="279"/>
                </a:lnTo>
                <a:lnTo>
                  <a:pt x="1622" y="285"/>
                </a:lnTo>
                <a:lnTo>
                  <a:pt x="1618" y="296"/>
                </a:lnTo>
                <a:lnTo>
                  <a:pt x="1618" y="300"/>
                </a:lnTo>
                <a:lnTo>
                  <a:pt x="1618" y="300"/>
                </a:lnTo>
                <a:lnTo>
                  <a:pt x="1615" y="300"/>
                </a:lnTo>
                <a:lnTo>
                  <a:pt x="1613" y="301"/>
                </a:lnTo>
                <a:lnTo>
                  <a:pt x="1612" y="304"/>
                </a:lnTo>
                <a:lnTo>
                  <a:pt x="1612" y="304"/>
                </a:lnTo>
                <a:lnTo>
                  <a:pt x="1612" y="306"/>
                </a:lnTo>
                <a:lnTo>
                  <a:pt x="1613" y="307"/>
                </a:lnTo>
                <a:lnTo>
                  <a:pt x="1612" y="310"/>
                </a:lnTo>
                <a:lnTo>
                  <a:pt x="1609" y="311"/>
                </a:lnTo>
                <a:lnTo>
                  <a:pt x="1609" y="311"/>
                </a:lnTo>
                <a:lnTo>
                  <a:pt x="1598" y="315"/>
                </a:lnTo>
                <a:lnTo>
                  <a:pt x="1590" y="319"/>
                </a:lnTo>
                <a:lnTo>
                  <a:pt x="1575" y="326"/>
                </a:lnTo>
                <a:lnTo>
                  <a:pt x="1575" y="326"/>
                </a:lnTo>
                <a:lnTo>
                  <a:pt x="1556" y="323"/>
                </a:lnTo>
                <a:lnTo>
                  <a:pt x="1543" y="322"/>
                </a:lnTo>
                <a:lnTo>
                  <a:pt x="1538" y="322"/>
                </a:lnTo>
                <a:lnTo>
                  <a:pt x="1535" y="323"/>
                </a:lnTo>
                <a:lnTo>
                  <a:pt x="1535" y="323"/>
                </a:lnTo>
                <a:lnTo>
                  <a:pt x="1525" y="336"/>
                </a:lnTo>
                <a:lnTo>
                  <a:pt x="1520" y="343"/>
                </a:lnTo>
                <a:lnTo>
                  <a:pt x="1517" y="351"/>
                </a:lnTo>
                <a:lnTo>
                  <a:pt x="1517" y="351"/>
                </a:lnTo>
                <a:lnTo>
                  <a:pt x="1514" y="358"/>
                </a:lnTo>
                <a:lnTo>
                  <a:pt x="1514" y="361"/>
                </a:lnTo>
                <a:lnTo>
                  <a:pt x="1514" y="363"/>
                </a:lnTo>
                <a:lnTo>
                  <a:pt x="1514" y="363"/>
                </a:lnTo>
                <a:lnTo>
                  <a:pt x="1517" y="369"/>
                </a:lnTo>
                <a:lnTo>
                  <a:pt x="1517" y="373"/>
                </a:lnTo>
                <a:lnTo>
                  <a:pt x="1529" y="380"/>
                </a:lnTo>
                <a:lnTo>
                  <a:pt x="1529" y="385"/>
                </a:lnTo>
                <a:lnTo>
                  <a:pt x="1529" y="385"/>
                </a:lnTo>
                <a:lnTo>
                  <a:pt x="1519" y="383"/>
                </a:lnTo>
                <a:lnTo>
                  <a:pt x="1487" y="375"/>
                </a:lnTo>
                <a:lnTo>
                  <a:pt x="1435" y="365"/>
                </a:lnTo>
                <a:lnTo>
                  <a:pt x="1401" y="361"/>
                </a:lnTo>
                <a:lnTo>
                  <a:pt x="1361" y="356"/>
                </a:lnTo>
                <a:lnTo>
                  <a:pt x="1361" y="356"/>
                </a:lnTo>
                <a:lnTo>
                  <a:pt x="1283" y="347"/>
                </a:lnTo>
                <a:lnTo>
                  <a:pt x="1219" y="341"/>
                </a:lnTo>
                <a:lnTo>
                  <a:pt x="1159" y="336"/>
                </a:lnTo>
                <a:lnTo>
                  <a:pt x="1159" y="336"/>
                </a:lnTo>
                <a:lnTo>
                  <a:pt x="1108" y="221"/>
                </a:lnTo>
                <a:lnTo>
                  <a:pt x="1108" y="221"/>
                </a:lnTo>
                <a:lnTo>
                  <a:pt x="1104" y="212"/>
                </a:lnTo>
                <a:lnTo>
                  <a:pt x="1098" y="203"/>
                </a:lnTo>
                <a:lnTo>
                  <a:pt x="1073" y="168"/>
                </a:lnTo>
                <a:lnTo>
                  <a:pt x="1073" y="168"/>
                </a:lnTo>
                <a:lnTo>
                  <a:pt x="1056" y="146"/>
                </a:lnTo>
                <a:lnTo>
                  <a:pt x="1041" y="128"/>
                </a:lnTo>
                <a:lnTo>
                  <a:pt x="1025" y="114"/>
                </a:lnTo>
                <a:lnTo>
                  <a:pt x="1025" y="114"/>
                </a:lnTo>
                <a:lnTo>
                  <a:pt x="1027" y="106"/>
                </a:lnTo>
                <a:lnTo>
                  <a:pt x="1028" y="90"/>
                </a:lnTo>
                <a:lnTo>
                  <a:pt x="1027" y="80"/>
                </a:lnTo>
                <a:lnTo>
                  <a:pt x="1025" y="70"/>
                </a:lnTo>
                <a:lnTo>
                  <a:pt x="1022" y="63"/>
                </a:lnTo>
                <a:lnTo>
                  <a:pt x="1019" y="59"/>
                </a:lnTo>
                <a:lnTo>
                  <a:pt x="1015" y="56"/>
                </a:lnTo>
                <a:lnTo>
                  <a:pt x="1015" y="56"/>
                </a:lnTo>
                <a:lnTo>
                  <a:pt x="1004" y="48"/>
                </a:lnTo>
                <a:lnTo>
                  <a:pt x="994" y="45"/>
                </a:lnTo>
                <a:lnTo>
                  <a:pt x="983" y="42"/>
                </a:lnTo>
                <a:lnTo>
                  <a:pt x="968" y="41"/>
                </a:lnTo>
                <a:lnTo>
                  <a:pt x="968" y="41"/>
                </a:lnTo>
                <a:lnTo>
                  <a:pt x="940" y="40"/>
                </a:lnTo>
                <a:lnTo>
                  <a:pt x="891" y="38"/>
                </a:lnTo>
                <a:lnTo>
                  <a:pt x="891" y="38"/>
                </a:lnTo>
                <a:lnTo>
                  <a:pt x="815" y="38"/>
                </a:lnTo>
                <a:lnTo>
                  <a:pt x="784" y="40"/>
                </a:lnTo>
                <a:lnTo>
                  <a:pt x="772" y="42"/>
                </a:lnTo>
                <a:lnTo>
                  <a:pt x="762" y="43"/>
                </a:lnTo>
                <a:lnTo>
                  <a:pt x="762" y="43"/>
                </a:lnTo>
                <a:lnTo>
                  <a:pt x="746" y="49"/>
                </a:lnTo>
                <a:lnTo>
                  <a:pt x="731" y="56"/>
                </a:lnTo>
                <a:lnTo>
                  <a:pt x="718" y="63"/>
                </a:lnTo>
                <a:lnTo>
                  <a:pt x="718" y="63"/>
                </a:lnTo>
                <a:lnTo>
                  <a:pt x="715" y="58"/>
                </a:lnTo>
                <a:lnTo>
                  <a:pt x="707" y="46"/>
                </a:lnTo>
                <a:lnTo>
                  <a:pt x="702" y="38"/>
                </a:lnTo>
                <a:lnTo>
                  <a:pt x="694" y="30"/>
                </a:lnTo>
                <a:lnTo>
                  <a:pt x="686" y="22"/>
                </a:lnTo>
                <a:lnTo>
                  <a:pt x="675" y="16"/>
                </a:lnTo>
                <a:lnTo>
                  <a:pt x="675" y="16"/>
                </a:lnTo>
                <a:lnTo>
                  <a:pt x="663" y="11"/>
                </a:lnTo>
                <a:lnTo>
                  <a:pt x="651" y="6"/>
                </a:lnTo>
                <a:lnTo>
                  <a:pt x="639" y="3"/>
                </a:lnTo>
                <a:lnTo>
                  <a:pt x="626" y="0"/>
                </a:lnTo>
                <a:lnTo>
                  <a:pt x="614" y="0"/>
                </a:lnTo>
                <a:lnTo>
                  <a:pt x="603" y="1"/>
                </a:lnTo>
                <a:lnTo>
                  <a:pt x="592" y="5"/>
                </a:lnTo>
                <a:lnTo>
                  <a:pt x="587" y="8"/>
                </a:lnTo>
                <a:lnTo>
                  <a:pt x="582" y="11"/>
                </a:lnTo>
                <a:lnTo>
                  <a:pt x="582" y="11"/>
                </a:lnTo>
                <a:lnTo>
                  <a:pt x="566" y="27"/>
                </a:lnTo>
                <a:lnTo>
                  <a:pt x="551" y="43"/>
                </a:lnTo>
                <a:lnTo>
                  <a:pt x="545" y="52"/>
                </a:lnTo>
                <a:lnTo>
                  <a:pt x="541" y="59"/>
                </a:lnTo>
                <a:lnTo>
                  <a:pt x="539" y="66"/>
                </a:lnTo>
                <a:lnTo>
                  <a:pt x="538" y="72"/>
                </a:lnTo>
                <a:lnTo>
                  <a:pt x="538" y="72"/>
                </a:lnTo>
                <a:lnTo>
                  <a:pt x="536" y="88"/>
                </a:lnTo>
                <a:lnTo>
                  <a:pt x="538" y="94"/>
                </a:lnTo>
                <a:lnTo>
                  <a:pt x="538" y="94"/>
                </a:lnTo>
                <a:lnTo>
                  <a:pt x="531" y="96"/>
                </a:lnTo>
                <a:lnTo>
                  <a:pt x="525" y="101"/>
                </a:lnTo>
                <a:lnTo>
                  <a:pt x="518" y="107"/>
                </a:lnTo>
                <a:lnTo>
                  <a:pt x="510" y="117"/>
                </a:lnTo>
                <a:lnTo>
                  <a:pt x="503" y="128"/>
                </a:lnTo>
                <a:lnTo>
                  <a:pt x="498" y="143"/>
                </a:lnTo>
                <a:lnTo>
                  <a:pt x="496" y="152"/>
                </a:lnTo>
                <a:lnTo>
                  <a:pt x="494" y="161"/>
                </a:lnTo>
                <a:lnTo>
                  <a:pt x="494" y="161"/>
                </a:lnTo>
                <a:lnTo>
                  <a:pt x="494" y="170"/>
                </a:lnTo>
                <a:lnTo>
                  <a:pt x="494" y="179"/>
                </a:lnTo>
                <a:lnTo>
                  <a:pt x="496" y="188"/>
                </a:lnTo>
                <a:lnTo>
                  <a:pt x="497" y="195"/>
                </a:lnTo>
                <a:lnTo>
                  <a:pt x="502" y="209"/>
                </a:lnTo>
                <a:lnTo>
                  <a:pt x="508" y="220"/>
                </a:lnTo>
                <a:lnTo>
                  <a:pt x="515" y="231"/>
                </a:lnTo>
                <a:lnTo>
                  <a:pt x="524" y="240"/>
                </a:lnTo>
                <a:lnTo>
                  <a:pt x="538" y="253"/>
                </a:lnTo>
                <a:lnTo>
                  <a:pt x="538" y="253"/>
                </a:lnTo>
                <a:lnTo>
                  <a:pt x="552" y="269"/>
                </a:lnTo>
                <a:lnTo>
                  <a:pt x="573" y="286"/>
                </a:lnTo>
                <a:lnTo>
                  <a:pt x="593" y="301"/>
                </a:lnTo>
                <a:lnTo>
                  <a:pt x="602" y="306"/>
                </a:lnTo>
                <a:lnTo>
                  <a:pt x="607" y="309"/>
                </a:lnTo>
                <a:lnTo>
                  <a:pt x="607" y="309"/>
                </a:lnTo>
                <a:lnTo>
                  <a:pt x="612" y="307"/>
                </a:lnTo>
                <a:lnTo>
                  <a:pt x="618" y="307"/>
                </a:lnTo>
                <a:lnTo>
                  <a:pt x="629" y="304"/>
                </a:lnTo>
                <a:lnTo>
                  <a:pt x="642" y="298"/>
                </a:lnTo>
                <a:lnTo>
                  <a:pt x="642" y="298"/>
                </a:lnTo>
                <a:lnTo>
                  <a:pt x="678" y="317"/>
                </a:lnTo>
                <a:lnTo>
                  <a:pt x="704" y="330"/>
                </a:lnTo>
                <a:lnTo>
                  <a:pt x="714" y="333"/>
                </a:lnTo>
                <a:lnTo>
                  <a:pt x="720" y="336"/>
                </a:lnTo>
                <a:lnTo>
                  <a:pt x="760" y="336"/>
                </a:lnTo>
                <a:lnTo>
                  <a:pt x="760" y="346"/>
                </a:lnTo>
                <a:lnTo>
                  <a:pt x="760" y="346"/>
                </a:lnTo>
                <a:lnTo>
                  <a:pt x="667" y="343"/>
                </a:lnTo>
                <a:lnTo>
                  <a:pt x="602" y="342"/>
                </a:lnTo>
                <a:lnTo>
                  <a:pt x="580" y="342"/>
                </a:lnTo>
                <a:lnTo>
                  <a:pt x="570" y="343"/>
                </a:lnTo>
                <a:lnTo>
                  <a:pt x="570" y="343"/>
                </a:lnTo>
                <a:lnTo>
                  <a:pt x="563" y="348"/>
                </a:lnTo>
                <a:lnTo>
                  <a:pt x="555" y="356"/>
                </a:lnTo>
                <a:lnTo>
                  <a:pt x="545" y="365"/>
                </a:lnTo>
                <a:lnTo>
                  <a:pt x="545" y="365"/>
                </a:lnTo>
                <a:lnTo>
                  <a:pt x="528" y="367"/>
                </a:lnTo>
                <a:lnTo>
                  <a:pt x="497" y="370"/>
                </a:lnTo>
                <a:lnTo>
                  <a:pt x="497" y="370"/>
                </a:lnTo>
                <a:lnTo>
                  <a:pt x="476" y="375"/>
                </a:lnTo>
                <a:lnTo>
                  <a:pt x="446" y="385"/>
                </a:lnTo>
                <a:lnTo>
                  <a:pt x="407" y="398"/>
                </a:lnTo>
                <a:lnTo>
                  <a:pt x="226" y="383"/>
                </a:lnTo>
                <a:lnTo>
                  <a:pt x="234" y="321"/>
                </a:lnTo>
                <a:lnTo>
                  <a:pt x="234" y="321"/>
                </a:lnTo>
                <a:lnTo>
                  <a:pt x="266" y="298"/>
                </a:lnTo>
                <a:lnTo>
                  <a:pt x="266" y="298"/>
                </a:lnTo>
                <a:lnTo>
                  <a:pt x="279" y="289"/>
                </a:lnTo>
                <a:lnTo>
                  <a:pt x="286" y="286"/>
                </a:lnTo>
                <a:lnTo>
                  <a:pt x="292" y="285"/>
                </a:lnTo>
                <a:lnTo>
                  <a:pt x="292" y="285"/>
                </a:lnTo>
                <a:lnTo>
                  <a:pt x="298" y="285"/>
                </a:lnTo>
                <a:lnTo>
                  <a:pt x="303" y="284"/>
                </a:lnTo>
                <a:lnTo>
                  <a:pt x="307" y="283"/>
                </a:lnTo>
                <a:lnTo>
                  <a:pt x="309" y="278"/>
                </a:lnTo>
                <a:lnTo>
                  <a:pt x="309" y="278"/>
                </a:lnTo>
                <a:lnTo>
                  <a:pt x="313" y="268"/>
                </a:lnTo>
                <a:lnTo>
                  <a:pt x="314" y="264"/>
                </a:lnTo>
                <a:lnTo>
                  <a:pt x="313" y="262"/>
                </a:lnTo>
                <a:lnTo>
                  <a:pt x="312" y="258"/>
                </a:lnTo>
                <a:lnTo>
                  <a:pt x="312" y="258"/>
                </a:lnTo>
                <a:lnTo>
                  <a:pt x="308" y="254"/>
                </a:lnTo>
                <a:lnTo>
                  <a:pt x="305" y="252"/>
                </a:lnTo>
                <a:lnTo>
                  <a:pt x="300" y="248"/>
                </a:lnTo>
                <a:lnTo>
                  <a:pt x="289" y="238"/>
                </a:lnTo>
                <a:lnTo>
                  <a:pt x="289" y="238"/>
                </a:lnTo>
                <a:lnTo>
                  <a:pt x="282" y="231"/>
                </a:lnTo>
                <a:lnTo>
                  <a:pt x="276" y="222"/>
                </a:lnTo>
                <a:lnTo>
                  <a:pt x="271" y="214"/>
                </a:lnTo>
                <a:lnTo>
                  <a:pt x="267" y="206"/>
                </a:lnTo>
                <a:lnTo>
                  <a:pt x="262" y="191"/>
                </a:lnTo>
                <a:lnTo>
                  <a:pt x="258" y="180"/>
                </a:lnTo>
                <a:lnTo>
                  <a:pt x="258" y="180"/>
                </a:lnTo>
                <a:lnTo>
                  <a:pt x="247" y="162"/>
                </a:lnTo>
                <a:lnTo>
                  <a:pt x="239" y="148"/>
                </a:lnTo>
                <a:lnTo>
                  <a:pt x="239" y="148"/>
                </a:lnTo>
                <a:lnTo>
                  <a:pt x="234" y="179"/>
                </a:lnTo>
                <a:lnTo>
                  <a:pt x="224" y="249"/>
                </a:lnTo>
                <a:lnTo>
                  <a:pt x="212" y="351"/>
                </a:lnTo>
                <a:lnTo>
                  <a:pt x="212" y="351"/>
                </a:lnTo>
                <a:lnTo>
                  <a:pt x="208" y="353"/>
                </a:lnTo>
                <a:lnTo>
                  <a:pt x="207" y="356"/>
                </a:lnTo>
                <a:lnTo>
                  <a:pt x="207" y="361"/>
                </a:lnTo>
                <a:lnTo>
                  <a:pt x="207" y="361"/>
                </a:lnTo>
                <a:close/>
                <a:moveTo>
                  <a:pt x="871" y="314"/>
                </a:moveTo>
                <a:lnTo>
                  <a:pt x="891" y="316"/>
                </a:lnTo>
                <a:lnTo>
                  <a:pt x="891" y="316"/>
                </a:lnTo>
                <a:lnTo>
                  <a:pt x="893" y="321"/>
                </a:lnTo>
                <a:lnTo>
                  <a:pt x="894" y="325"/>
                </a:lnTo>
                <a:lnTo>
                  <a:pt x="896" y="328"/>
                </a:lnTo>
                <a:lnTo>
                  <a:pt x="896" y="328"/>
                </a:lnTo>
                <a:lnTo>
                  <a:pt x="894" y="337"/>
                </a:lnTo>
                <a:lnTo>
                  <a:pt x="893" y="343"/>
                </a:lnTo>
                <a:lnTo>
                  <a:pt x="878" y="343"/>
                </a:lnTo>
                <a:lnTo>
                  <a:pt x="878" y="343"/>
                </a:lnTo>
                <a:lnTo>
                  <a:pt x="877" y="337"/>
                </a:lnTo>
                <a:lnTo>
                  <a:pt x="876" y="326"/>
                </a:lnTo>
                <a:lnTo>
                  <a:pt x="876" y="326"/>
                </a:lnTo>
                <a:lnTo>
                  <a:pt x="872" y="317"/>
                </a:lnTo>
                <a:lnTo>
                  <a:pt x="871" y="314"/>
                </a:lnTo>
                <a:lnTo>
                  <a:pt x="871" y="31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9">
            <a:extLst>
              <a:ext uri="{FF2B5EF4-FFF2-40B4-BE49-F238E27FC236}">
                <a16:creationId xmlns:a16="http://schemas.microsoft.com/office/drawing/2014/main" id="{4E412AD8-54EC-4F45-B5BA-6CD49EDC7A76}"/>
              </a:ext>
            </a:extLst>
          </p:cNvPr>
          <p:cNvSpPr>
            <a:spLocks noEditPoints="1"/>
          </p:cNvSpPr>
          <p:nvPr/>
        </p:nvSpPr>
        <p:spPr bwMode="auto">
          <a:xfrm>
            <a:off x="2193411" y="5266212"/>
            <a:ext cx="1712805" cy="583100"/>
          </a:xfrm>
          <a:custGeom>
            <a:avLst/>
            <a:gdLst>
              <a:gd name="T0" fmla="*/ 445 w 2065"/>
              <a:gd name="T1" fmla="*/ 382 h 703"/>
              <a:gd name="T2" fmla="*/ 290 w 2065"/>
              <a:gd name="T3" fmla="*/ 371 h 703"/>
              <a:gd name="T4" fmla="*/ 318 w 2065"/>
              <a:gd name="T5" fmla="*/ 344 h 703"/>
              <a:gd name="T6" fmla="*/ 259 w 2065"/>
              <a:gd name="T7" fmla="*/ 302 h 703"/>
              <a:gd name="T8" fmla="*/ 145 w 2065"/>
              <a:gd name="T9" fmla="*/ 257 h 703"/>
              <a:gd name="T10" fmla="*/ 42 w 2065"/>
              <a:gd name="T11" fmla="*/ 389 h 703"/>
              <a:gd name="T12" fmla="*/ 14 w 2065"/>
              <a:gd name="T13" fmla="*/ 408 h 703"/>
              <a:gd name="T14" fmla="*/ 7 w 2065"/>
              <a:gd name="T15" fmla="*/ 508 h 703"/>
              <a:gd name="T16" fmla="*/ 33 w 2065"/>
              <a:gd name="T17" fmla="*/ 540 h 703"/>
              <a:gd name="T18" fmla="*/ 168 w 2065"/>
              <a:gd name="T19" fmla="*/ 532 h 703"/>
              <a:gd name="T20" fmla="*/ 211 w 2065"/>
              <a:gd name="T21" fmla="*/ 515 h 703"/>
              <a:gd name="T22" fmla="*/ 270 w 2065"/>
              <a:gd name="T23" fmla="*/ 537 h 703"/>
              <a:gd name="T24" fmla="*/ 334 w 2065"/>
              <a:gd name="T25" fmla="*/ 541 h 703"/>
              <a:gd name="T26" fmla="*/ 421 w 2065"/>
              <a:gd name="T27" fmla="*/ 582 h 703"/>
              <a:gd name="T28" fmla="*/ 505 w 2065"/>
              <a:gd name="T29" fmla="*/ 608 h 703"/>
              <a:gd name="T30" fmla="*/ 690 w 2065"/>
              <a:gd name="T31" fmla="*/ 600 h 703"/>
              <a:gd name="T32" fmla="*/ 768 w 2065"/>
              <a:gd name="T33" fmla="*/ 573 h 703"/>
              <a:gd name="T34" fmla="*/ 823 w 2065"/>
              <a:gd name="T35" fmla="*/ 589 h 703"/>
              <a:gd name="T36" fmla="*/ 874 w 2065"/>
              <a:gd name="T37" fmla="*/ 582 h 703"/>
              <a:gd name="T38" fmla="*/ 954 w 2065"/>
              <a:gd name="T39" fmla="*/ 610 h 703"/>
              <a:gd name="T40" fmla="*/ 1052 w 2065"/>
              <a:gd name="T41" fmla="*/ 600 h 703"/>
              <a:gd name="T42" fmla="*/ 1141 w 2065"/>
              <a:gd name="T43" fmla="*/ 567 h 703"/>
              <a:gd name="T44" fmla="*/ 1189 w 2065"/>
              <a:gd name="T45" fmla="*/ 602 h 703"/>
              <a:gd name="T46" fmla="*/ 1259 w 2065"/>
              <a:gd name="T47" fmla="*/ 608 h 703"/>
              <a:gd name="T48" fmla="*/ 1352 w 2065"/>
              <a:gd name="T49" fmla="*/ 597 h 703"/>
              <a:gd name="T50" fmla="*/ 1358 w 2065"/>
              <a:gd name="T51" fmla="*/ 620 h 703"/>
              <a:gd name="T52" fmla="*/ 1487 w 2065"/>
              <a:gd name="T53" fmla="*/ 595 h 703"/>
              <a:gd name="T54" fmla="*/ 1510 w 2065"/>
              <a:gd name="T55" fmla="*/ 613 h 703"/>
              <a:gd name="T56" fmla="*/ 1527 w 2065"/>
              <a:gd name="T57" fmla="*/ 652 h 703"/>
              <a:gd name="T58" fmla="*/ 1549 w 2065"/>
              <a:gd name="T59" fmla="*/ 663 h 703"/>
              <a:gd name="T60" fmla="*/ 1585 w 2065"/>
              <a:gd name="T61" fmla="*/ 689 h 703"/>
              <a:gd name="T62" fmla="*/ 1671 w 2065"/>
              <a:gd name="T63" fmla="*/ 699 h 703"/>
              <a:gd name="T64" fmla="*/ 2031 w 2065"/>
              <a:gd name="T65" fmla="*/ 581 h 703"/>
              <a:gd name="T66" fmla="*/ 2064 w 2065"/>
              <a:gd name="T67" fmla="*/ 544 h 703"/>
              <a:gd name="T68" fmla="*/ 1821 w 2065"/>
              <a:gd name="T69" fmla="*/ 291 h 703"/>
              <a:gd name="T70" fmla="*/ 1759 w 2065"/>
              <a:gd name="T71" fmla="*/ 313 h 703"/>
              <a:gd name="T72" fmla="*/ 1736 w 2065"/>
              <a:gd name="T73" fmla="*/ 341 h 703"/>
              <a:gd name="T74" fmla="*/ 1675 w 2065"/>
              <a:gd name="T75" fmla="*/ 370 h 703"/>
              <a:gd name="T76" fmla="*/ 1655 w 2065"/>
              <a:gd name="T77" fmla="*/ 411 h 703"/>
              <a:gd name="T78" fmla="*/ 1696 w 2065"/>
              <a:gd name="T79" fmla="*/ 421 h 703"/>
              <a:gd name="T80" fmla="*/ 1783 w 2065"/>
              <a:gd name="T81" fmla="*/ 449 h 703"/>
              <a:gd name="T82" fmla="*/ 1844 w 2065"/>
              <a:gd name="T83" fmla="*/ 449 h 703"/>
              <a:gd name="T84" fmla="*/ 1578 w 2065"/>
              <a:gd name="T85" fmla="*/ 488 h 703"/>
              <a:gd name="T86" fmla="*/ 1306 w 2065"/>
              <a:gd name="T87" fmla="*/ 416 h 703"/>
              <a:gd name="T88" fmla="*/ 1145 w 2065"/>
              <a:gd name="T89" fmla="*/ 371 h 703"/>
              <a:gd name="T90" fmla="*/ 1118 w 2065"/>
              <a:gd name="T91" fmla="*/ 362 h 703"/>
              <a:gd name="T92" fmla="*/ 1090 w 2065"/>
              <a:gd name="T93" fmla="*/ 307 h 703"/>
              <a:gd name="T94" fmla="*/ 1095 w 2065"/>
              <a:gd name="T95" fmla="*/ 220 h 703"/>
              <a:gd name="T96" fmla="*/ 1097 w 2065"/>
              <a:gd name="T97" fmla="*/ 203 h 703"/>
              <a:gd name="T98" fmla="*/ 1101 w 2065"/>
              <a:gd name="T99" fmla="*/ 151 h 703"/>
              <a:gd name="T100" fmla="*/ 1078 w 2065"/>
              <a:gd name="T101" fmla="*/ 87 h 703"/>
              <a:gd name="T102" fmla="*/ 1018 w 2065"/>
              <a:gd name="T103" fmla="*/ 33 h 703"/>
              <a:gd name="T104" fmla="*/ 945 w 2065"/>
              <a:gd name="T105" fmla="*/ 0 h 703"/>
              <a:gd name="T106" fmla="*/ 873 w 2065"/>
              <a:gd name="T107" fmla="*/ 29 h 703"/>
              <a:gd name="T108" fmla="*/ 850 w 2065"/>
              <a:gd name="T109" fmla="*/ 92 h 703"/>
              <a:gd name="T110" fmla="*/ 859 w 2065"/>
              <a:gd name="T111" fmla="*/ 128 h 703"/>
              <a:gd name="T112" fmla="*/ 854 w 2065"/>
              <a:gd name="T113" fmla="*/ 146 h 703"/>
              <a:gd name="T114" fmla="*/ 790 w 2065"/>
              <a:gd name="T115" fmla="*/ 172 h 703"/>
              <a:gd name="T116" fmla="*/ 750 w 2065"/>
              <a:gd name="T117" fmla="*/ 214 h 703"/>
              <a:gd name="T118" fmla="*/ 695 w 2065"/>
              <a:gd name="T119" fmla="*/ 302 h 703"/>
              <a:gd name="T120" fmla="*/ 666 w 2065"/>
              <a:gd name="T121" fmla="*/ 360 h 703"/>
              <a:gd name="T122" fmla="*/ 690 w 2065"/>
              <a:gd name="T123" fmla="*/ 402 h 703"/>
              <a:gd name="T124" fmla="*/ 973 w 2065"/>
              <a:gd name="T125" fmla="*/ 382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65" h="703">
                <a:moveTo>
                  <a:pt x="690" y="403"/>
                </a:moveTo>
                <a:lnTo>
                  <a:pt x="690" y="403"/>
                </a:lnTo>
                <a:lnTo>
                  <a:pt x="543" y="405"/>
                </a:lnTo>
                <a:lnTo>
                  <a:pt x="543" y="405"/>
                </a:lnTo>
                <a:lnTo>
                  <a:pt x="508" y="395"/>
                </a:lnTo>
                <a:lnTo>
                  <a:pt x="476" y="388"/>
                </a:lnTo>
                <a:lnTo>
                  <a:pt x="445" y="382"/>
                </a:lnTo>
                <a:lnTo>
                  <a:pt x="445" y="382"/>
                </a:lnTo>
                <a:lnTo>
                  <a:pt x="428" y="381"/>
                </a:lnTo>
                <a:lnTo>
                  <a:pt x="402" y="379"/>
                </a:lnTo>
                <a:lnTo>
                  <a:pt x="343" y="381"/>
                </a:lnTo>
                <a:lnTo>
                  <a:pt x="269" y="382"/>
                </a:lnTo>
                <a:lnTo>
                  <a:pt x="269" y="382"/>
                </a:lnTo>
                <a:lnTo>
                  <a:pt x="290" y="371"/>
                </a:lnTo>
                <a:lnTo>
                  <a:pt x="305" y="361"/>
                </a:lnTo>
                <a:lnTo>
                  <a:pt x="310" y="356"/>
                </a:lnTo>
                <a:lnTo>
                  <a:pt x="312" y="351"/>
                </a:lnTo>
                <a:lnTo>
                  <a:pt x="312" y="351"/>
                </a:lnTo>
                <a:lnTo>
                  <a:pt x="313" y="349"/>
                </a:lnTo>
                <a:lnTo>
                  <a:pt x="316" y="346"/>
                </a:lnTo>
                <a:lnTo>
                  <a:pt x="318" y="344"/>
                </a:lnTo>
                <a:lnTo>
                  <a:pt x="317" y="342"/>
                </a:lnTo>
                <a:lnTo>
                  <a:pt x="316" y="340"/>
                </a:lnTo>
                <a:lnTo>
                  <a:pt x="305" y="334"/>
                </a:lnTo>
                <a:lnTo>
                  <a:pt x="305" y="334"/>
                </a:lnTo>
                <a:lnTo>
                  <a:pt x="289" y="323"/>
                </a:lnTo>
                <a:lnTo>
                  <a:pt x="274" y="312"/>
                </a:lnTo>
                <a:lnTo>
                  <a:pt x="259" y="302"/>
                </a:lnTo>
                <a:lnTo>
                  <a:pt x="253" y="299"/>
                </a:lnTo>
                <a:lnTo>
                  <a:pt x="245" y="298"/>
                </a:lnTo>
                <a:lnTo>
                  <a:pt x="245" y="298"/>
                </a:lnTo>
                <a:lnTo>
                  <a:pt x="223" y="297"/>
                </a:lnTo>
                <a:lnTo>
                  <a:pt x="190" y="297"/>
                </a:lnTo>
                <a:lnTo>
                  <a:pt x="145" y="298"/>
                </a:lnTo>
                <a:lnTo>
                  <a:pt x="145" y="257"/>
                </a:lnTo>
                <a:lnTo>
                  <a:pt x="0" y="265"/>
                </a:lnTo>
                <a:lnTo>
                  <a:pt x="0" y="377"/>
                </a:lnTo>
                <a:lnTo>
                  <a:pt x="38" y="379"/>
                </a:lnTo>
                <a:lnTo>
                  <a:pt x="38" y="379"/>
                </a:lnTo>
                <a:lnTo>
                  <a:pt x="39" y="381"/>
                </a:lnTo>
                <a:lnTo>
                  <a:pt x="42" y="384"/>
                </a:lnTo>
                <a:lnTo>
                  <a:pt x="42" y="389"/>
                </a:lnTo>
                <a:lnTo>
                  <a:pt x="40" y="391"/>
                </a:lnTo>
                <a:lnTo>
                  <a:pt x="38" y="392"/>
                </a:lnTo>
                <a:lnTo>
                  <a:pt x="38" y="392"/>
                </a:lnTo>
                <a:lnTo>
                  <a:pt x="27" y="399"/>
                </a:lnTo>
                <a:lnTo>
                  <a:pt x="18" y="405"/>
                </a:lnTo>
                <a:lnTo>
                  <a:pt x="18" y="405"/>
                </a:lnTo>
                <a:lnTo>
                  <a:pt x="14" y="408"/>
                </a:lnTo>
                <a:lnTo>
                  <a:pt x="12" y="410"/>
                </a:lnTo>
                <a:lnTo>
                  <a:pt x="9" y="415"/>
                </a:lnTo>
                <a:lnTo>
                  <a:pt x="7" y="425"/>
                </a:lnTo>
                <a:lnTo>
                  <a:pt x="7" y="425"/>
                </a:lnTo>
                <a:lnTo>
                  <a:pt x="6" y="447"/>
                </a:lnTo>
                <a:lnTo>
                  <a:pt x="6" y="478"/>
                </a:lnTo>
                <a:lnTo>
                  <a:pt x="7" y="508"/>
                </a:lnTo>
                <a:lnTo>
                  <a:pt x="8" y="518"/>
                </a:lnTo>
                <a:lnTo>
                  <a:pt x="9" y="523"/>
                </a:lnTo>
                <a:lnTo>
                  <a:pt x="9" y="523"/>
                </a:lnTo>
                <a:lnTo>
                  <a:pt x="14" y="529"/>
                </a:lnTo>
                <a:lnTo>
                  <a:pt x="22" y="534"/>
                </a:lnTo>
                <a:lnTo>
                  <a:pt x="29" y="539"/>
                </a:lnTo>
                <a:lnTo>
                  <a:pt x="33" y="540"/>
                </a:lnTo>
                <a:lnTo>
                  <a:pt x="35" y="541"/>
                </a:lnTo>
                <a:lnTo>
                  <a:pt x="35" y="541"/>
                </a:lnTo>
                <a:lnTo>
                  <a:pt x="95" y="539"/>
                </a:lnTo>
                <a:lnTo>
                  <a:pt x="95" y="539"/>
                </a:lnTo>
                <a:lnTo>
                  <a:pt x="127" y="537"/>
                </a:lnTo>
                <a:lnTo>
                  <a:pt x="154" y="535"/>
                </a:lnTo>
                <a:lnTo>
                  <a:pt x="168" y="532"/>
                </a:lnTo>
                <a:lnTo>
                  <a:pt x="179" y="531"/>
                </a:lnTo>
                <a:lnTo>
                  <a:pt x="179" y="531"/>
                </a:lnTo>
                <a:lnTo>
                  <a:pt x="189" y="528"/>
                </a:lnTo>
                <a:lnTo>
                  <a:pt x="195" y="524"/>
                </a:lnTo>
                <a:lnTo>
                  <a:pt x="203" y="518"/>
                </a:lnTo>
                <a:lnTo>
                  <a:pt x="207" y="515"/>
                </a:lnTo>
                <a:lnTo>
                  <a:pt x="211" y="515"/>
                </a:lnTo>
                <a:lnTo>
                  <a:pt x="216" y="516"/>
                </a:lnTo>
                <a:lnTo>
                  <a:pt x="223" y="520"/>
                </a:lnTo>
                <a:lnTo>
                  <a:pt x="223" y="520"/>
                </a:lnTo>
                <a:lnTo>
                  <a:pt x="232" y="525"/>
                </a:lnTo>
                <a:lnTo>
                  <a:pt x="243" y="530"/>
                </a:lnTo>
                <a:lnTo>
                  <a:pt x="256" y="535"/>
                </a:lnTo>
                <a:lnTo>
                  <a:pt x="270" y="537"/>
                </a:lnTo>
                <a:lnTo>
                  <a:pt x="297" y="544"/>
                </a:lnTo>
                <a:lnTo>
                  <a:pt x="321" y="546"/>
                </a:lnTo>
                <a:lnTo>
                  <a:pt x="321" y="546"/>
                </a:lnTo>
                <a:lnTo>
                  <a:pt x="327" y="546"/>
                </a:lnTo>
                <a:lnTo>
                  <a:pt x="332" y="545"/>
                </a:lnTo>
                <a:lnTo>
                  <a:pt x="333" y="544"/>
                </a:lnTo>
                <a:lnTo>
                  <a:pt x="334" y="541"/>
                </a:lnTo>
                <a:lnTo>
                  <a:pt x="334" y="541"/>
                </a:lnTo>
                <a:lnTo>
                  <a:pt x="337" y="541"/>
                </a:lnTo>
                <a:lnTo>
                  <a:pt x="351" y="548"/>
                </a:lnTo>
                <a:lnTo>
                  <a:pt x="351" y="548"/>
                </a:lnTo>
                <a:lnTo>
                  <a:pt x="371" y="560"/>
                </a:lnTo>
                <a:lnTo>
                  <a:pt x="389" y="568"/>
                </a:lnTo>
                <a:lnTo>
                  <a:pt x="421" y="582"/>
                </a:lnTo>
                <a:lnTo>
                  <a:pt x="421" y="582"/>
                </a:lnTo>
                <a:lnTo>
                  <a:pt x="434" y="589"/>
                </a:lnTo>
                <a:lnTo>
                  <a:pt x="442" y="593"/>
                </a:lnTo>
                <a:lnTo>
                  <a:pt x="452" y="597"/>
                </a:lnTo>
                <a:lnTo>
                  <a:pt x="464" y="600"/>
                </a:lnTo>
                <a:lnTo>
                  <a:pt x="481" y="604"/>
                </a:lnTo>
                <a:lnTo>
                  <a:pt x="505" y="608"/>
                </a:lnTo>
                <a:lnTo>
                  <a:pt x="533" y="610"/>
                </a:lnTo>
                <a:lnTo>
                  <a:pt x="533" y="610"/>
                </a:lnTo>
                <a:lnTo>
                  <a:pt x="566" y="611"/>
                </a:lnTo>
                <a:lnTo>
                  <a:pt x="600" y="610"/>
                </a:lnTo>
                <a:lnTo>
                  <a:pt x="632" y="609"/>
                </a:lnTo>
                <a:lnTo>
                  <a:pt x="663" y="605"/>
                </a:lnTo>
                <a:lnTo>
                  <a:pt x="690" y="600"/>
                </a:lnTo>
                <a:lnTo>
                  <a:pt x="713" y="595"/>
                </a:lnTo>
                <a:lnTo>
                  <a:pt x="733" y="589"/>
                </a:lnTo>
                <a:lnTo>
                  <a:pt x="745" y="584"/>
                </a:lnTo>
                <a:lnTo>
                  <a:pt x="745" y="584"/>
                </a:lnTo>
                <a:lnTo>
                  <a:pt x="760" y="576"/>
                </a:lnTo>
                <a:lnTo>
                  <a:pt x="765" y="574"/>
                </a:lnTo>
                <a:lnTo>
                  <a:pt x="768" y="573"/>
                </a:lnTo>
                <a:lnTo>
                  <a:pt x="771" y="573"/>
                </a:lnTo>
                <a:lnTo>
                  <a:pt x="776" y="574"/>
                </a:lnTo>
                <a:lnTo>
                  <a:pt x="792" y="582"/>
                </a:lnTo>
                <a:lnTo>
                  <a:pt x="792" y="582"/>
                </a:lnTo>
                <a:lnTo>
                  <a:pt x="803" y="586"/>
                </a:lnTo>
                <a:lnTo>
                  <a:pt x="813" y="588"/>
                </a:lnTo>
                <a:lnTo>
                  <a:pt x="823" y="589"/>
                </a:lnTo>
                <a:lnTo>
                  <a:pt x="833" y="589"/>
                </a:lnTo>
                <a:lnTo>
                  <a:pt x="842" y="588"/>
                </a:lnTo>
                <a:lnTo>
                  <a:pt x="850" y="587"/>
                </a:lnTo>
                <a:lnTo>
                  <a:pt x="866" y="582"/>
                </a:lnTo>
                <a:lnTo>
                  <a:pt x="866" y="582"/>
                </a:lnTo>
                <a:lnTo>
                  <a:pt x="870" y="581"/>
                </a:lnTo>
                <a:lnTo>
                  <a:pt x="874" y="582"/>
                </a:lnTo>
                <a:lnTo>
                  <a:pt x="882" y="584"/>
                </a:lnTo>
                <a:lnTo>
                  <a:pt x="892" y="590"/>
                </a:lnTo>
                <a:lnTo>
                  <a:pt x="905" y="597"/>
                </a:lnTo>
                <a:lnTo>
                  <a:pt x="921" y="603"/>
                </a:lnTo>
                <a:lnTo>
                  <a:pt x="931" y="607"/>
                </a:lnTo>
                <a:lnTo>
                  <a:pt x="942" y="609"/>
                </a:lnTo>
                <a:lnTo>
                  <a:pt x="954" y="610"/>
                </a:lnTo>
                <a:lnTo>
                  <a:pt x="969" y="611"/>
                </a:lnTo>
                <a:lnTo>
                  <a:pt x="985" y="611"/>
                </a:lnTo>
                <a:lnTo>
                  <a:pt x="1002" y="610"/>
                </a:lnTo>
                <a:lnTo>
                  <a:pt x="1002" y="610"/>
                </a:lnTo>
                <a:lnTo>
                  <a:pt x="1021" y="608"/>
                </a:lnTo>
                <a:lnTo>
                  <a:pt x="1037" y="605"/>
                </a:lnTo>
                <a:lnTo>
                  <a:pt x="1052" y="600"/>
                </a:lnTo>
                <a:lnTo>
                  <a:pt x="1065" y="597"/>
                </a:lnTo>
                <a:lnTo>
                  <a:pt x="1089" y="587"/>
                </a:lnTo>
                <a:lnTo>
                  <a:pt x="1107" y="578"/>
                </a:lnTo>
                <a:lnTo>
                  <a:pt x="1122" y="571"/>
                </a:lnTo>
                <a:lnTo>
                  <a:pt x="1128" y="568"/>
                </a:lnTo>
                <a:lnTo>
                  <a:pt x="1134" y="567"/>
                </a:lnTo>
                <a:lnTo>
                  <a:pt x="1141" y="567"/>
                </a:lnTo>
                <a:lnTo>
                  <a:pt x="1145" y="568"/>
                </a:lnTo>
                <a:lnTo>
                  <a:pt x="1152" y="572"/>
                </a:lnTo>
                <a:lnTo>
                  <a:pt x="1157" y="577"/>
                </a:lnTo>
                <a:lnTo>
                  <a:pt x="1157" y="577"/>
                </a:lnTo>
                <a:lnTo>
                  <a:pt x="1166" y="588"/>
                </a:lnTo>
                <a:lnTo>
                  <a:pt x="1178" y="595"/>
                </a:lnTo>
                <a:lnTo>
                  <a:pt x="1189" y="602"/>
                </a:lnTo>
                <a:lnTo>
                  <a:pt x="1200" y="607"/>
                </a:lnTo>
                <a:lnTo>
                  <a:pt x="1211" y="609"/>
                </a:lnTo>
                <a:lnTo>
                  <a:pt x="1222" y="610"/>
                </a:lnTo>
                <a:lnTo>
                  <a:pt x="1234" y="610"/>
                </a:lnTo>
                <a:lnTo>
                  <a:pt x="1247" y="610"/>
                </a:lnTo>
                <a:lnTo>
                  <a:pt x="1247" y="610"/>
                </a:lnTo>
                <a:lnTo>
                  <a:pt x="1259" y="608"/>
                </a:lnTo>
                <a:lnTo>
                  <a:pt x="1275" y="605"/>
                </a:lnTo>
                <a:lnTo>
                  <a:pt x="1307" y="597"/>
                </a:lnTo>
                <a:lnTo>
                  <a:pt x="1323" y="594"/>
                </a:lnTo>
                <a:lnTo>
                  <a:pt x="1337" y="593"/>
                </a:lnTo>
                <a:lnTo>
                  <a:pt x="1342" y="594"/>
                </a:lnTo>
                <a:lnTo>
                  <a:pt x="1347" y="595"/>
                </a:lnTo>
                <a:lnTo>
                  <a:pt x="1352" y="597"/>
                </a:lnTo>
                <a:lnTo>
                  <a:pt x="1354" y="600"/>
                </a:lnTo>
                <a:lnTo>
                  <a:pt x="1354" y="600"/>
                </a:lnTo>
                <a:lnTo>
                  <a:pt x="1357" y="605"/>
                </a:lnTo>
                <a:lnTo>
                  <a:pt x="1357" y="610"/>
                </a:lnTo>
                <a:lnTo>
                  <a:pt x="1354" y="618"/>
                </a:lnTo>
                <a:lnTo>
                  <a:pt x="1354" y="619"/>
                </a:lnTo>
                <a:lnTo>
                  <a:pt x="1358" y="620"/>
                </a:lnTo>
                <a:lnTo>
                  <a:pt x="1380" y="620"/>
                </a:lnTo>
                <a:lnTo>
                  <a:pt x="1380" y="620"/>
                </a:lnTo>
                <a:lnTo>
                  <a:pt x="1397" y="619"/>
                </a:lnTo>
                <a:lnTo>
                  <a:pt x="1417" y="614"/>
                </a:lnTo>
                <a:lnTo>
                  <a:pt x="1455" y="603"/>
                </a:lnTo>
                <a:lnTo>
                  <a:pt x="1473" y="598"/>
                </a:lnTo>
                <a:lnTo>
                  <a:pt x="1487" y="595"/>
                </a:lnTo>
                <a:lnTo>
                  <a:pt x="1494" y="595"/>
                </a:lnTo>
                <a:lnTo>
                  <a:pt x="1499" y="595"/>
                </a:lnTo>
                <a:lnTo>
                  <a:pt x="1502" y="597"/>
                </a:lnTo>
                <a:lnTo>
                  <a:pt x="1505" y="600"/>
                </a:lnTo>
                <a:lnTo>
                  <a:pt x="1505" y="600"/>
                </a:lnTo>
                <a:lnTo>
                  <a:pt x="1508" y="607"/>
                </a:lnTo>
                <a:lnTo>
                  <a:pt x="1510" y="613"/>
                </a:lnTo>
                <a:lnTo>
                  <a:pt x="1510" y="625"/>
                </a:lnTo>
                <a:lnTo>
                  <a:pt x="1510" y="631"/>
                </a:lnTo>
                <a:lnTo>
                  <a:pt x="1511" y="637"/>
                </a:lnTo>
                <a:lnTo>
                  <a:pt x="1515" y="644"/>
                </a:lnTo>
                <a:lnTo>
                  <a:pt x="1521" y="648"/>
                </a:lnTo>
                <a:lnTo>
                  <a:pt x="1521" y="648"/>
                </a:lnTo>
                <a:lnTo>
                  <a:pt x="1527" y="652"/>
                </a:lnTo>
                <a:lnTo>
                  <a:pt x="1529" y="653"/>
                </a:lnTo>
                <a:lnTo>
                  <a:pt x="1532" y="655"/>
                </a:lnTo>
                <a:lnTo>
                  <a:pt x="1533" y="653"/>
                </a:lnTo>
                <a:lnTo>
                  <a:pt x="1536" y="653"/>
                </a:lnTo>
                <a:lnTo>
                  <a:pt x="1538" y="655"/>
                </a:lnTo>
                <a:lnTo>
                  <a:pt x="1549" y="663"/>
                </a:lnTo>
                <a:lnTo>
                  <a:pt x="1549" y="663"/>
                </a:lnTo>
                <a:lnTo>
                  <a:pt x="1555" y="671"/>
                </a:lnTo>
                <a:lnTo>
                  <a:pt x="1559" y="674"/>
                </a:lnTo>
                <a:lnTo>
                  <a:pt x="1563" y="681"/>
                </a:lnTo>
                <a:lnTo>
                  <a:pt x="1564" y="682"/>
                </a:lnTo>
                <a:lnTo>
                  <a:pt x="1568" y="684"/>
                </a:lnTo>
                <a:lnTo>
                  <a:pt x="1585" y="689"/>
                </a:lnTo>
                <a:lnTo>
                  <a:pt x="1585" y="689"/>
                </a:lnTo>
                <a:lnTo>
                  <a:pt x="1606" y="697"/>
                </a:lnTo>
                <a:lnTo>
                  <a:pt x="1625" y="700"/>
                </a:lnTo>
                <a:lnTo>
                  <a:pt x="1634" y="702"/>
                </a:lnTo>
                <a:lnTo>
                  <a:pt x="1646" y="703"/>
                </a:lnTo>
                <a:lnTo>
                  <a:pt x="1658" y="702"/>
                </a:lnTo>
                <a:lnTo>
                  <a:pt x="1671" y="699"/>
                </a:lnTo>
                <a:lnTo>
                  <a:pt x="1671" y="699"/>
                </a:lnTo>
                <a:lnTo>
                  <a:pt x="1701" y="693"/>
                </a:lnTo>
                <a:lnTo>
                  <a:pt x="1750" y="678"/>
                </a:lnTo>
                <a:lnTo>
                  <a:pt x="1813" y="658"/>
                </a:lnTo>
                <a:lnTo>
                  <a:pt x="1883" y="636"/>
                </a:lnTo>
                <a:lnTo>
                  <a:pt x="1950" y="613"/>
                </a:lnTo>
                <a:lnTo>
                  <a:pt x="2007" y="590"/>
                </a:lnTo>
                <a:lnTo>
                  <a:pt x="2031" y="581"/>
                </a:lnTo>
                <a:lnTo>
                  <a:pt x="2048" y="573"/>
                </a:lnTo>
                <a:lnTo>
                  <a:pt x="2060" y="566"/>
                </a:lnTo>
                <a:lnTo>
                  <a:pt x="2063" y="563"/>
                </a:lnTo>
                <a:lnTo>
                  <a:pt x="2064" y="561"/>
                </a:lnTo>
                <a:lnTo>
                  <a:pt x="2064" y="561"/>
                </a:lnTo>
                <a:lnTo>
                  <a:pt x="2065" y="550"/>
                </a:lnTo>
                <a:lnTo>
                  <a:pt x="2064" y="544"/>
                </a:lnTo>
                <a:lnTo>
                  <a:pt x="2063" y="542"/>
                </a:lnTo>
                <a:lnTo>
                  <a:pt x="2062" y="541"/>
                </a:lnTo>
                <a:lnTo>
                  <a:pt x="2057" y="541"/>
                </a:lnTo>
                <a:lnTo>
                  <a:pt x="2057" y="541"/>
                </a:lnTo>
                <a:lnTo>
                  <a:pt x="1964" y="535"/>
                </a:lnTo>
                <a:lnTo>
                  <a:pt x="1878" y="528"/>
                </a:lnTo>
                <a:lnTo>
                  <a:pt x="1821" y="291"/>
                </a:lnTo>
                <a:lnTo>
                  <a:pt x="1821" y="291"/>
                </a:lnTo>
                <a:lnTo>
                  <a:pt x="1813" y="292"/>
                </a:lnTo>
                <a:lnTo>
                  <a:pt x="1795" y="295"/>
                </a:lnTo>
                <a:lnTo>
                  <a:pt x="1784" y="298"/>
                </a:lnTo>
                <a:lnTo>
                  <a:pt x="1774" y="303"/>
                </a:lnTo>
                <a:lnTo>
                  <a:pt x="1765" y="307"/>
                </a:lnTo>
                <a:lnTo>
                  <a:pt x="1759" y="313"/>
                </a:lnTo>
                <a:lnTo>
                  <a:pt x="1759" y="313"/>
                </a:lnTo>
                <a:lnTo>
                  <a:pt x="1755" y="318"/>
                </a:lnTo>
                <a:lnTo>
                  <a:pt x="1755" y="321"/>
                </a:lnTo>
                <a:lnTo>
                  <a:pt x="1757" y="325"/>
                </a:lnTo>
                <a:lnTo>
                  <a:pt x="1755" y="328"/>
                </a:lnTo>
                <a:lnTo>
                  <a:pt x="1753" y="330"/>
                </a:lnTo>
                <a:lnTo>
                  <a:pt x="1736" y="341"/>
                </a:lnTo>
                <a:lnTo>
                  <a:pt x="1736" y="341"/>
                </a:lnTo>
                <a:lnTo>
                  <a:pt x="1705" y="360"/>
                </a:lnTo>
                <a:lnTo>
                  <a:pt x="1690" y="367"/>
                </a:lnTo>
                <a:lnTo>
                  <a:pt x="1690" y="367"/>
                </a:lnTo>
                <a:lnTo>
                  <a:pt x="1685" y="368"/>
                </a:lnTo>
                <a:lnTo>
                  <a:pt x="1681" y="370"/>
                </a:lnTo>
                <a:lnTo>
                  <a:pt x="1675" y="370"/>
                </a:lnTo>
                <a:lnTo>
                  <a:pt x="1673" y="370"/>
                </a:lnTo>
                <a:lnTo>
                  <a:pt x="1670" y="372"/>
                </a:lnTo>
                <a:lnTo>
                  <a:pt x="1668" y="376"/>
                </a:lnTo>
                <a:lnTo>
                  <a:pt x="1664" y="382"/>
                </a:lnTo>
                <a:lnTo>
                  <a:pt x="1664" y="382"/>
                </a:lnTo>
                <a:lnTo>
                  <a:pt x="1659" y="398"/>
                </a:lnTo>
                <a:lnTo>
                  <a:pt x="1655" y="411"/>
                </a:lnTo>
                <a:lnTo>
                  <a:pt x="1654" y="425"/>
                </a:lnTo>
                <a:lnTo>
                  <a:pt x="1654" y="425"/>
                </a:lnTo>
                <a:lnTo>
                  <a:pt x="1659" y="424"/>
                </a:lnTo>
                <a:lnTo>
                  <a:pt x="1665" y="423"/>
                </a:lnTo>
                <a:lnTo>
                  <a:pt x="1674" y="421"/>
                </a:lnTo>
                <a:lnTo>
                  <a:pt x="1684" y="420"/>
                </a:lnTo>
                <a:lnTo>
                  <a:pt x="1696" y="421"/>
                </a:lnTo>
                <a:lnTo>
                  <a:pt x="1710" y="424"/>
                </a:lnTo>
                <a:lnTo>
                  <a:pt x="1723" y="429"/>
                </a:lnTo>
                <a:lnTo>
                  <a:pt x="1723" y="429"/>
                </a:lnTo>
                <a:lnTo>
                  <a:pt x="1755" y="442"/>
                </a:lnTo>
                <a:lnTo>
                  <a:pt x="1767" y="445"/>
                </a:lnTo>
                <a:lnTo>
                  <a:pt x="1783" y="449"/>
                </a:lnTo>
                <a:lnTo>
                  <a:pt x="1783" y="449"/>
                </a:lnTo>
                <a:lnTo>
                  <a:pt x="1794" y="451"/>
                </a:lnTo>
                <a:lnTo>
                  <a:pt x="1805" y="451"/>
                </a:lnTo>
                <a:lnTo>
                  <a:pt x="1825" y="450"/>
                </a:lnTo>
                <a:lnTo>
                  <a:pt x="1838" y="449"/>
                </a:lnTo>
                <a:lnTo>
                  <a:pt x="1842" y="449"/>
                </a:lnTo>
                <a:lnTo>
                  <a:pt x="1844" y="449"/>
                </a:lnTo>
                <a:lnTo>
                  <a:pt x="1844" y="449"/>
                </a:lnTo>
                <a:lnTo>
                  <a:pt x="1852" y="488"/>
                </a:lnTo>
                <a:lnTo>
                  <a:pt x="1859" y="525"/>
                </a:lnTo>
                <a:lnTo>
                  <a:pt x="1659" y="520"/>
                </a:lnTo>
                <a:lnTo>
                  <a:pt x="1659" y="520"/>
                </a:lnTo>
                <a:lnTo>
                  <a:pt x="1646" y="514"/>
                </a:lnTo>
                <a:lnTo>
                  <a:pt x="1607" y="498"/>
                </a:lnTo>
                <a:lnTo>
                  <a:pt x="1578" y="488"/>
                </a:lnTo>
                <a:lnTo>
                  <a:pt x="1543" y="476"/>
                </a:lnTo>
                <a:lnTo>
                  <a:pt x="1501" y="462"/>
                </a:lnTo>
                <a:lnTo>
                  <a:pt x="1454" y="449"/>
                </a:lnTo>
                <a:lnTo>
                  <a:pt x="1454" y="449"/>
                </a:lnTo>
                <a:lnTo>
                  <a:pt x="1404" y="436"/>
                </a:lnTo>
                <a:lnTo>
                  <a:pt x="1353" y="425"/>
                </a:lnTo>
                <a:lnTo>
                  <a:pt x="1306" y="416"/>
                </a:lnTo>
                <a:lnTo>
                  <a:pt x="1263" y="410"/>
                </a:lnTo>
                <a:lnTo>
                  <a:pt x="1197" y="403"/>
                </a:lnTo>
                <a:lnTo>
                  <a:pt x="1171" y="400"/>
                </a:lnTo>
                <a:lnTo>
                  <a:pt x="1171" y="400"/>
                </a:lnTo>
                <a:lnTo>
                  <a:pt x="1160" y="386"/>
                </a:lnTo>
                <a:lnTo>
                  <a:pt x="1150" y="376"/>
                </a:lnTo>
                <a:lnTo>
                  <a:pt x="1145" y="371"/>
                </a:lnTo>
                <a:lnTo>
                  <a:pt x="1141" y="370"/>
                </a:lnTo>
                <a:lnTo>
                  <a:pt x="1141" y="370"/>
                </a:lnTo>
                <a:lnTo>
                  <a:pt x="1134" y="368"/>
                </a:lnTo>
                <a:lnTo>
                  <a:pt x="1128" y="368"/>
                </a:lnTo>
                <a:lnTo>
                  <a:pt x="1123" y="366"/>
                </a:lnTo>
                <a:lnTo>
                  <a:pt x="1121" y="365"/>
                </a:lnTo>
                <a:lnTo>
                  <a:pt x="1118" y="362"/>
                </a:lnTo>
                <a:lnTo>
                  <a:pt x="1118" y="362"/>
                </a:lnTo>
                <a:lnTo>
                  <a:pt x="1112" y="351"/>
                </a:lnTo>
                <a:lnTo>
                  <a:pt x="1103" y="337"/>
                </a:lnTo>
                <a:lnTo>
                  <a:pt x="1096" y="323"/>
                </a:lnTo>
                <a:lnTo>
                  <a:pt x="1092" y="313"/>
                </a:lnTo>
                <a:lnTo>
                  <a:pt x="1092" y="313"/>
                </a:lnTo>
                <a:lnTo>
                  <a:pt x="1090" y="307"/>
                </a:lnTo>
                <a:lnTo>
                  <a:pt x="1086" y="299"/>
                </a:lnTo>
                <a:lnTo>
                  <a:pt x="1084" y="292"/>
                </a:lnTo>
                <a:lnTo>
                  <a:pt x="1084" y="288"/>
                </a:lnTo>
                <a:lnTo>
                  <a:pt x="1085" y="284"/>
                </a:lnTo>
                <a:lnTo>
                  <a:pt x="1085" y="284"/>
                </a:lnTo>
                <a:lnTo>
                  <a:pt x="1091" y="250"/>
                </a:lnTo>
                <a:lnTo>
                  <a:pt x="1095" y="220"/>
                </a:lnTo>
                <a:lnTo>
                  <a:pt x="1095" y="220"/>
                </a:lnTo>
                <a:lnTo>
                  <a:pt x="1096" y="219"/>
                </a:lnTo>
                <a:lnTo>
                  <a:pt x="1099" y="215"/>
                </a:lnTo>
                <a:lnTo>
                  <a:pt x="1099" y="209"/>
                </a:lnTo>
                <a:lnTo>
                  <a:pt x="1099" y="205"/>
                </a:lnTo>
                <a:lnTo>
                  <a:pt x="1097" y="203"/>
                </a:lnTo>
                <a:lnTo>
                  <a:pt x="1097" y="203"/>
                </a:lnTo>
                <a:lnTo>
                  <a:pt x="1091" y="194"/>
                </a:lnTo>
                <a:lnTo>
                  <a:pt x="1090" y="193"/>
                </a:lnTo>
                <a:lnTo>
                  <a:pt x="1090" y="193"/>
                </a:lnTo>
                <a:lnTo>
                  <a:pt x="1092" y="187"/>
                </a:lnTo>
                <a:lnTo>
                  <a:pt x="1097" y="172"/>
                </a:lnTo>
                <a:lnTo>
                  <a:pt x="1099" y="162"/>
                </a:lnTo>
                <a:lnTo>
                  <a:pt x="1101" y="151"/>
                </a:lnTo>
                <a:lnTo>
                  <a:pt x="1101" y="139"/>
                </a:lnTo>
                <a:lnTo>
                  <a:pt x="1100" y="126"/>
                </a:lnTo>
                <a:lnTo>
                  <a:pt x="1100" y="126"/>
                </a:lnTo>
                <a:lnTo>
                  <a:pt x="1099" y="120"/>
                </a:lnTo>
                <a:lnTo>
                  <a:pt x="1096" y="113"/>
                </a:lnTo>
                <a:lnTo>
                  <a:pt x="1087" y="100"/>
                </a:lnTo>
                <a:lnTo>
                  <a:pt x="1078" y="87"/>
                </a:lnTo>
                <a:lnTo>
                  <a:pt x="1065" y="75"/>
                </a:lnTo>
                <a:lnTo>
                  <a:pt x="1054" y="65"/>
                </a:lnTo>
                <a:lnTo>
                  <a:pt x="1044" y="56"/>
                </a:lnTo>
                <a:lnTo>
                  <a:pt x="1033" y="49"/>
                </a:lnTo>
                <a:lnTo>
                  <a:pt x="1033" y="49"/>
                </a:lnTo>
                <a:lnTo>
                  <a:pt x="1026" y="41"/>
                </a:lnTo>
                <a:lnTo>
                  <a:pt x="1018" y="33"/>
                </a:lnTo>
                <a:lnTo>
                  <a:pt x="1008" y="24"/>
                </a:lnTo>
                <a:lnTo>
                  <a:pt x="996" y="15"/>
                </a:lnTo>
                <a:lnTo>
                  <a:pt x="981" y="7"/>
                </a:lnTo>
                <a:lnTo>
                  <a:pt x="973" y="4"/>
                </a:lnTo>
                <a:lnTo>
                  <a:pt x="964" y="2"/>
                </a:lnTo>
                <a:lnTo>
                  <a:pt x="955" y="0"/>
                </a:lnTo>
                <a:lnTo>
                  <a:pt x="945" y="0"/>
                </a:lnTo>
                <a:lnTo>
                  <a:pt x="945" y="0"/>
                </a:lnTo>
                <a:lnTo>
                  <a:pt x="928" y="3"/>
                </a:lnTo>
                <a:lnTo>
                  <a:pt x="912" y="5"/>
                </a:lnTo>
                <a:lnTo>
                  <a:pt x="900" y="10"/>
                </a:lnTo>
                <a:lnTo>
                  <a:pt x="889" y="15"/>
                </a:lnTo>
                <a:lnTo>
                  <a:pt x="880" y="21"/>
                </a:lnTo>
                <a:lnTo>
                  <a:pt x="873" y="29"/>
                </a:lnTo>
                <a:lnTo>
                  <a:pt x="868" y="36"/>
                </a:lnTo>
                <a:lnTo>
                  <a:pt x="864" y="44"/>
                </a:lnTo>
                <a:lnTo>
                  <a:pt x="864" y="44"/>
                </a:lnTo>
                <a:lnTo>
                  <a:pt x="858" y="58"/>
                </a:lnTo>
                <a:lnTo>
                  <a:pt x="853" y="73"/>
                </a:lnTo>
                <a:lnTo>
                  <a:pt x="850" y="86"/>
                </a:lnTo>
                <a:lnTo>
                  <a:pt x="850" y="92"/>
                </a:lnTo>
                <a:lnTo>
                  <a:pt x="852" y="98"/>
                </a:lnTo>
                <a:lnTo>
                  <a:pt x="852" y="98"/>
                </a:lnTo>
                <a:lnTo>
                  <a:pt x="857" y="116"/>
                </a:lnTo>
                <a:lnTo>
                  <a:pt x="859" y="123"/>
                </a:lnTo>
                <a:lnTo>
                  <a:pt x="859" y="126"/>
                </a:lnTo>
                <a:lnTo>
                  <a:pt x="859" y="126"/>
                </a:lnTo>
                <a:lnTo>
                  <a:pt x="859" y="128"/>
                </a:lnTo>
                <a:lnTo>
                  <a:pt x="861" y="129"/>
                </a:lnTo>
                <a:lnTo>
                  <a:pt x="865" y="130"/>
                </a:lnTo>
                <a:lnTo>
                  <a:pt x="868" y="133"/>
                </a:lnTo>
                <a:lnTo>
                  <a:pt x="869" y="135"/>
                </a:lnTo>
                <a:lnTo>
                  <a:pt x="868" y="137"/>
                </a:lnTo>
                <a:lnTo>
                  <a:pt x="863" y="141"/>
                </a:lnTo>
                <a:lnTo>
                  <a:pt x="854" y="146"/>
                </a:lnTo>
                <a:lnTo>
                  <a:pt x="854" y="146"/>
                </a:lnTo>
                <a:lnTo>
                  <a:pt x="832" y="155"/>
                </a:lnTo>
                <a:lnTo>
                  <a:pt x="813" y="162"/>
                </a:lnTo>
                <a:lnTo>
                  <a:pt x="798" y="167"/>
                </a:lnTo>
                <a:lnTo>
                  <a:pt x="794" y="170"/>
                </a:lnTo>
                <a:lnTo>
                  <a:pt x="790" y="172"/>
                </a:lnTo>
                <a:lnTo>
                  <a:pt x="790" y="172"/>
                </a:lnTo>
                <a:lnTo>
                  <a:pt x="782" y="177"/>
                </a:lnTo>
                <a:lnTo>
                  <a:pt x="775" y="182"/>
                </a:lnTo>
                <a:lnTo>
                  <a:pt x="768" y="188"/>
                </a:lnTo>
                <a:lnTo>
                  <a:pt x="761" y="195"/>
                </a:lnTo>
                <a:lnTo>
                  <a:pt x="761" y="195"/>
                </a:lnTo>
                <a:lnTo>
                  <a:pt x="756" y="204"/>
                </a:lnTo>
                <a:lnTo>
                  <a:pt x="750" y="214"/>
                </a:lnTo>
                <a:lnTo>
                  <a:pt x="744" y="226"/>
                </a:lnTo>
                <a:lnTo>
                  <a:pt x="736" y="239"/>
                </a:lnTo>
                <a:lnTo>
                  <a:pt x="736" y="239"/>
                </a:lnTo>
                <a:lnTo>
                  <a:pt x="722" y="257"/>
                </a:lnTo>
                <a:lnTo>
                  <a:pt x="710" y="277"/>
                </a:lnTo>
                <a:lnTo>
                  <a:pt x="710" y="277"/>
                </a:lnTo>
                <a:lnTo>
                  <a:pt x="695" y="302"/>
                </a:lnTo>
                <a:lnTo>
                  <a:pt x="689" y="313"/>
                </a:lnTo>
                <a:lnTo>
                  <a:pt x="685" y="323"/>
                </a:lnTo>
                <a:lnTo>
                  <a:pt x="685" y="323"/>
                </a:lnTo>
                <a:lnTo>
                  <a:pt x="680" y="334"/>
                </a:lnTo>
                <a:lnTo>
                  <a:pt x="674" y="344"/>
                </a:lnTo>
                <a:lnTo>
                  <a:pt x="669" y="352"/>
                </a:lnTo>
                <a:lnTo>
                  <a:pt x="666" y="360"/>
                </a:lnTo>
                <a:lnTo>
                  <a:pt x="666" y="360"/>
                </a:lnTo>
                <a:lnTo>
                  <a:pt x="668" y="363"/>
                </a:lnTo>
                <a:lnTo>
                  <a:pt x="670" y="370"/>
                </a:lnTo>
                <a:lnTo>
                  <a:pt x="680" y="384"/>
                </a:lnTo>
                <a:lnTo>
                  <a:pt x="687" y="397"/>
                </a:lnTo>
                <a:lnTo>
                  <a:pt x="690" y="402"/>
                </a:lnTo>
                <a:lnTo>
                  <a:pt x="690" y="402"/>
                </a:lnTo>
                <a:lnTo>
                  <a:pt x="690" y="403"/>
                </a:lnTo>
                <a:lnTo>
                  <a:pt x="690" y="403"/>
                </a:lnTo>
                <a:close/>
                <a:moveTo>
                  <a:pt x="1010" y="356"/>
                </a:moveTo>
                <a:lnTo>
                  <a:pt x="1040" y="392"/>
                </a:lnTo>
                <a:lnTo>
                  <a:pt x="964" y="389"/>
                </a:lnTo>
                <a:lnTo>
                  <a:pt x="964" y="389"/>
                </a:lnTo>
                <a:lnTo>
                  <a:pt x="973" y="382"/>
                </a:lnTo>
                <a:lnTo>
                  <a:pt x="980" y="376"/>
                </a:lnTo>
                <a:lnTo>
                  <a:pt x="987" y="372"/>
                </a:lnTo>
                <a:lnTo>
                  <a:pt x="987" y="372"/>
                </a:lnTo>
                <a:lnTo>
                  <a:pt x="1001" y="363"/>
                </a:lnTo>
                <a:lnTo>
                  <a:pt x="1010" y="356"/>
                </a:lnTo>
                <a:lnTo>
                  <a:pt x="1010" y="35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5">
            <a:extLst>
              <a:ext uri="{FF2B5EF4-FFF2-40B4-BE49-F238E27FC236}">
                <a16:creationId xmlns:a16="http://schemas.microsoft.com/office/drawing/2014/main" id="{874DB10A-EA5F-42A5-981C-195BDCDFD642}"/>
              </a:ext>
            </a:extLst>
          </p:cNvPr>
          <p:cNvSpPr>
            <a:spLocks noEditPoints="1"/>
          </p:cNvSpPr>
          <p:nvPr/>
        </p:nvSpPr>
        <p:spPr bwMode="auto">
          <a:xfrm>
            <a:off x="7875857" y="5049179"/>
            <a:ext cx="1721904" cy="946157"/>
          </a:xfrm>
          <a:custGeom>
            <a:avLst/>
            <a:gdLst>
              <a:gd name="T0" fmla="*/ 268 w 1354"/>
              <a:gd name="T1" fmla="*/ 333 h 744"/>
              <a:gd name="T2" fmla="*/ 277 w 1354"/>
              <a:gd name="T3" fmla="*/ 359 h 744"/>
              <a:gd name="T4" fmla="*/ 276 w 1354"/>
              <a:gd name="T5" fmla="*/ 384 h 744"/>
              <a:gd name="T6" fmla="*/ 269 w 1354"/>
              <a:gd name="T7" fmla="*/ 433 h 744"/>
              <a:gd name="T8" fmla="*/ 244 w 1354"/>
              <a:gd name="T9" fmla="*/ 423 h 744"/>
              <a:gd name="T10" fmla="*/ 217 w 1354"/>
              <a:gd name="T11" fmla="*/ 394 h 744"/>
              <a:gd name="T12" fmla="*/ 193 w 1354"/>
              <a:gd name="T13" fmla="*/ 364 h 744"/>
              <a:gd name="T14" fmla="*/ 10 w 1354"/>
              <a:gd name="T15" fmla="*/ 389 h 744"/>
              <a:gd name="T16" fmla="*/ 7 w 1354"/>
              <a:gd name="T17" fmla="*/ 429 h 744"/>
              <a:gd name="T18" fmla="*/ 32 w 1354"/>
              <a:gd name="T19" fmla="*/ 466 h 744"/>
              <a:gd name="T20" fmla="*/ 0 w 1354"/>
              <a:gd name="T21" fmla="*/ 494 h 744"/>
              <a:gd name="T22" fmla="*/ 21 w 1354"/>
              <a:gd name="T23" fmla="*/ 590 h 744"/>
              <a:gd name="T24" fmla="*/ 98 w 1354"/>
              <a:gd name="T25" fmla="*/ 624 h 744"/>
              <a:gd name="T26" fmla="*/ 40 w 1354"/>
              <a:gd name="T27" fmla="*/ 640 h 744"/>
              <a:gd name="T28" fmla="*/ 47 w 1354"/>
              <a:gd name="T29" fmla="*/ 650 h 744"/>
              <a:gd name="T30" fmla="*/ 63 w 1354"/>
              <a:gd name="T31" fmla="*/ 684 h 744"/>
              <a:gd name="T32" fmla="*/ 100 w 1354"/>
              <a:gd name="T33" fmla="*/ 712 h 744"/>
              <a:gd name="T34" fmla="*/ 140 w 1354"/>
              <a:gd name="T35" fmla="*/ 717 h 744"/>
              <a:gd name="T36" fmla="*/ 202 w 1354"/>
              <a:gd name="T37" fmla="*/ 694 h 744"/>
              <a:gd name="T38" fmla="*/ 247 w 1354"/>
              <a:gd name="T39" fmla="*/ 719 h 744"/>
              <a:gd name="T40" fmla="*/ 297 w 1354"/>
              <a:gd name="T41" fmla="*/ 744 h 744"/>
              <a:gd name="T42" fmla="*/ 361 w 1354"/>
              <a:gd name="T43" fmla="*/ 729 h 744"/>
              <a:gd name="T44" fmla="*/ 438 w 1354"/>
              <a:gd name="T45" fmla="*/ 737 h 744"/>
              <a:gd name="T46" fmla="*/ 519 w 1354"/>
              <a:gd name="T47" fmla="*/ 731 h 744"/>
              <a:gd name="T48" fmla="*/ 631 w 1354"/>
              <a:gd name="T49" fmla="*/ 674 h 744"/>
              <a:gd name="T50" fmla="*/ 676 w 1354"/>
              <a:gd name="T51" fmla="*/ 624 h 744"/>
              <a:gd name="T52" fmla="*/ 721 w 1354"/>
              <a:gd name="T53" fmla="*/ 627 h 744"/>
              <a:gd name="T54" fmla="*/ 837 w 1354"/>
              <a:gd name="T55" fmla="*/ 628 h 744"/>
              <a:gd name="T56" fmla="*/ 902 w 1354"/>
              <a:gd name="T57" fmla="*/ 618 h 744"/>
              <a:gd name="T58" fmla="*/ 923 w 1354"/>
              <a:gd name="T59" fmla="*/ 587 h 744"/>
              <a:gd name="T60" fmla="*/ 954 w 1354"/>
              <a:gd name="T61" fmla="*/ 610 h 744"/>
              <a:gd name="T62" fmla="*/ 1008 w 1354"/>
              <a:gd name="T63" fmla="*/ 644 h 744"/>
              <a:gd name="T64" fmla="*/ 1100 w 1354"/>
              <a:gd name="T65" fmla="*/ 640 h 744"/>
              <a:gd name="T66" fmla="*/ 1160 w 1354"/>
              <a:gd name="T67" fmla="*/ 638 h 744"/>
              <a:gd name="T68" fmla="*/ 1245 w 1354"/>
              <a:gd name="T69" fmla="*/ 603 h 744"/>
              <a:gd name="T70" fmla="*/ 1344 w 1354"/>
              <a:gd name="T71" fmla="*/ 515 h 744"/>
              <a:gd name="T72" fmla="*/ 1352 w 1354"/>
              <a:gd name="T73" fmla="*/ 501 h 744"/>
              <a:gd name="T74" fmla="*/ 1349 w 1354"/>
              <a:gd name="T75" fmla="*/ 475 h 744"/>
              <a:gd name="T76" fmla="*/ 1337 w 1354"/>
              <a:gd name="T77" fmla="*/ 471 h 744"/>
              <a:gd name="T78" fmla="*/ 1102 w 1354"/>
              <a:gd name="T79" fmla="*/ 376 h 744"/>
              <a:gd name="T80" fmla="*/ 1059 w 1354"/>
              <a:gd name="T81" fmla="*/ 275 h 744"/>
              <a:gd name="T82" fmla="*/ 1031 w 1354"/>
              <a:gd name="T83" fmla="*/ 297 h 744"/>
              <a:gd name="T84" fmla="*/ 974 w 1354"/>
              <a:gd name="T85" fmla="*/ 337 h 744"/>
              <a:gd name="T86" fmla="*/ 790 w 1354"/>
              <a:gd name="T87" fmla="*/ 375 h 744"/>
              <a:gd name="T88" fmla="*/ 680 w 1354"/>
              <a:gd name="T89" fmla="*/ 344 h 744"/>
              <a:gd name="T90" fmla="*/ 611 w 1354"/>
              <a:gd name="T91" fmla="*/ 236 h 744"/>
              <a:gd name="T92" fmla="*/ 590 w 1354"/>
              <a:gd name="T93" fmla="*/ 201 h 744"/>
              <a:gd name="T94" fmla="*/ 553 w 1354"/>
              <a:gd name="T95" fmla="*/ 191 h 744"/>
              <a:gd name="T96" fmla="*/ 548 w 1354"/>
              <a:gd name="T97" fmla="*/ 75 h 744"/>
              <a:gd name="T98" fmla="*/ 538 w 1354"/>
              <a:gd name="T99" fmla="*/ 39 h 744"/>
              <a:gd name="T100" fmla="*/ 487 w 1354"/>
              <a:gd name="T101" fmla="*/ 2 h 744"/>
              <a:gd name="T102" fmla="*/ 422 w 1354"/>
              <a:gd name="T103" fmla="*/ 7 h 744"/>
              <a:gd name="T104" fmla="*/ 379 w 1354"/>
              <a:gd name="T105" fmla="*/ 43 h 744"/>
              <a:gd name="T106" fmla="*/ 365 w 1354"/>
              <a:gd name="T107" fmla="*/ 105 h 744"/>
              <a:gd name="T108" fmla="*/ 294 w 1354"/>
              <a:gd name="T109" fmla="*/ 136 h 744"/>
              <a:gd name="T110" fmla="*/ 270 w 1354"/>
              <a:gd name="T111" fmla="*/ 175 h 744"/>
              <a:gd name="T112" fmla="*/ 295 w 1354"/>
              <a:gd name="T113" fmla="*/ 196 h 744"/>
              <a:gd name="T114" fmla="*/ 1031 w 1354"/>
              <a:gd name="T115" fmla="*/ 431 h 744"/>
              <a:gd name="T116" fmla="*/ 1099 w 1354"/>
              <a:gd name="T117" fmla="*/ 431 h 744"/>
              <a:gd name="T118" fmla="*/ 1031 w 1354"/>
              <a:gd name="T119" fmla="*/ 431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4" h="744">
                <a:moveTo>
                  <a:pt x="312" y="220"/>
                </a:moveTo>
                <a:lnTo>
                  <a:pt x="312" y="220"/>
                </a:lnTo>
                <a:lnTo>
                  <a:pt x="274" y="316"/>
                </a:lnTo>
                <a:lnTo>
                  <a:pt x="274" y="316"/>
                </a:lnTo>
                <a:lnTo>
                  <a:pt x="268" y="329"/>
                </a:lnTo>
                <a:lnTo>
                  <a:pt x="268" y="333"/>
                </a:lnTo>
                <a:lnTo>
                  <a:pt x="268" y="339"/>
                </a:lnTo>
                <a:lnTo>
                  <a:pt x="268" y="339"/>
                </a:lnTo>
                <a:lnTo>
                  <a:pt x="268" y="343"/>
                </a:lnTo>
                <a:lnTo>
                  <a:pt x="269" y="347"/>
                </a:lnTo>
                <a:lnTo>
                  <a:pt x="274" y="353"/>
                </a:lnTo>
                <a:lnTo>
                  <a:pt x="277" y="359"/>
                </a:lnTo>
                <a:lnTo>
                  <a:pt x="279" y="363"/>
                </a:lnTo>
                <a:lnTo>
                  <a:pt x="279" y="365"/>
                </a:lnTo>
                <a:lnTo>
                  <a:pt x="279" y="365"/>
                </a:lnTo>
                <a:lnTo>
                  <a:pt x="279" y="373"/>
                </a:lnTo>
                <a:lnTo>
                  <a:pt x="279" y="378"/>
                </a:lnTo>
                <a:lnTo>
                  <a:pt x="276" y="384"/>
                </a:lnTo>
                <a:lnTo>
                  <a:pt x="276" y="384"/>
                </a:lnTo>
                <a:lnTo>
                  <a:pt x="271" y="399"/>
                </a:lnTo>
                <a:lnTo>
                  <a:pt x="269" y="412"/>
                </a:lnTo>
                <a:lnTo>
                  <a:pt x="269" y="412"/>
                </a:lnTo>
                <a:lnTo>
                  <a:pt x="269" y="426"/>
                </a:lnTo>
                <a:lnTo>
                  <a:pt x="269" y="433"/>
                </a:lnTo>
                <a:lnTo>
                  <a:pt x="245" y="438"/>
                </a:lnTo>
                <a:lnTo>
                  <a:pt x="245" y="438"/>
                </a:lnTo>
                <a:lnTo>
                  <a:pt x="248" y="431"/>
                </a:lnTo>
                <a:lnTo>
                  <a:pt x="247" y="426"/>
                </a:lnTo>
                <a:lnTo>
                  <a:pt x="245" y="424"/>
                </a:lnTo>
                <a:lnTo>
                  <a:pt x="244" y="423"/>
                </a:lnTo>
                <a:lnTo>
                  <a:pt x="244" y="423"/>
                </a:lnTo>
                <a:lnTo>
                  <a:pt x="237" y="423"/>
                </a:lnTo>
                <a:lnTo>
                  <a:pt x="228" y="421"/>
                </a:lnTo>
                <a:lnTo>
                  <a:pt x="218" y="418"/>
                </a:lnTo>
                <a:lnTo>
                  <a:pt x="218" y="418"/>
                </a:lnTo>
                <a:lnTo>
                  <a:pt x="217" y="394"/>
                </a:lnTo>
                <a:lnTo>
                  <a:pt x="214" y="376"/>
                </a:lnTo>
                <a:lnTo>
                  <a:pt x="213" y="370"/>
                </a:lnTo>
                <a:lnTo>
                  <a:pt x="211" y="368"/>
                </a:lnTo>
                <a:lnTo>
                  <a:pt x="211" y="368"/>
                </a:lnTo>
                <a:lnTo>
                  <a:pt x="203" y="365"/>
                </a:lnTo>
                <a:lnTo>
                  <a:pt x="193" y="364"/>
                </a:lnTo>
                <a:lnTo>
                  <a:pt x="180" y="363"/>
                </a:lnTo>
                <a:lnTo>
                  <a:pt x="171" y="306"/>
                </a:lnTo>
                <a:lnTo>
                  <a:pt x="38" y="332"/>
                </a:lnTo>
                <a:lnTo>
                  <a:pt x="33" y="353"/>
                </a:lnTo>
                <a:lnTo>
                  <a:pt x="10" y="389"/>
                </a:lnTo>
                <a:lnTo>
                  <a:pt x="10" y="389"/>
                </a:lnTo>
                <a:lnTo>
                  <a:pt x="10" y="387"/>
                </a:lnTo>
                <a:lnTo>
                  <a:pt x="8" y="389"/>
                </a:lnTo>
                <a:lnTo>
                  <a:pt x="8" y="392"/>
                </a:lnTo>
                <a:lnTo>
                  <a:pt x="7" y="402"/>
                </a:lnTo>
                <a:lnTo>
                  <a:pt x="7" y="402"/>
                </a:lnTo>
                <a:lnTo>
                  <a:pt x="7" y="429"/>
                </a:lnTo>
                <a:lnTo>
                  <a:pt x="7" y="442"/>
                </a:lnTo>
                <a:lnTo>
                  <a:pt x="38" y="454"/>
                </a:lnTo>
                <a:lnTo>
                  <a:pt x="61" y="449"/>
                </a:lnTo>
                <a:lnTo>
                  <a:pt x="42" y="463"/>
                </a:lnTo>
                <a:lnTo>
                  <a:pt x="42" y="463"/>
                </a:lnTo>
                <a:lnTo>
                  <a:pt x="32" y="466"/>
                </a:lnTo>
                <a:lnTo>
                  <a:pt x="23" y="469"/>
                </a:lnTo>
                <a:lnTo>
                  <a:pt x="17" y="473"/>
                </a:lnTo>
                <a:lnTo>
                  <a:pt x="17" y="473"/>
                </a:lnTo>
                <a:lnTo>
                  <a:pt x="7" y="482"/>
                </a:lnTo>
                <a:lnTo>
                  <a:pt x="2" y="487"/>
                </a:lnTo>
                <a:lnTo>
                  <a:pt x="0" y="494"/>
                </a:lnTo>
                <a:lnTo>
                  <a:pt x="0" y="494"/>
                </a:lnTo>
                <a:lnTo>
                  <a:pt x="2" y="510"/>
                </a:lnTo>
                <a:lnTo>
                  <a:pt x="7" y="539"/>
                </a:lnTo>
                <a:lnTo>
                  <a:pt x="13" y="570"/>
                </a:lnTo>
                <a:lnTo>
                  <a:pt x="17" y="582"/>
                </a:lnTo>
                <a:lnTo>
                  <a:pt x="21" y="590"/>
                </a:lnTo>
                <a:lnTo>
                  <a:pt x="21" y="590"/>
                </a:lnTo>
                <a:lnTo>
                  <a:pt x="28" y="597"/>
                </a:lnTo>
                <a:lnTo>
                  <a:pt x="33" y="601"/>
                </a:lnTo>
                <a:lnTo>
                  <a:pt x="38" y="603"/>
                </a:lnTo>
                <a:lnTo>
                  <a:pt x="98" y="611"/>
                </a:lnTo>
                <a:lnTo>
                  <a:pt x="98" y="624"/>
                </a:lnTo>
                <a:lnTo>
                  <a:pt x="98" y="624"/>
                </a:lnTo>
                <a:lnTo>
                  <a:pt x="69" y="631"/>
                </a:lnTo>
                <a:lnTo>
                  <a:pt x="49" y="637"/>
                </a:lnTo>
                <a:lnTo>
                  <a:pt x="43" y="639"/>
                </a:lnTo>
                <a:lnTo>
                  <a:pt x="40" y="640"/>
                </a:lnTo>
                <a:lnTo>
                  <a:pt x="40" y="640"/>
                </a:lnTo>
                <a:lnTo>
                  <a:pt x="40" y="640"/>
                </a:lnTo>
                <a:lnTo>
                  <a:pt x="40" y="645"/>
                </a:lnTo>
                <a:lnTo>
                  <a:pt x="42" y="648"/>
                </a:lnTo>
                <a:lnTo>
                  <a:pt x="44" y="650"/>
                </a:lnTo>
                <a:lnTo>
                  <a:pt x="47" y="650"/>
                </a:lnTo>
                <a:lnTo>
                  <a:pt x="47" y="650"/>
                </a:lnTo>
                <a:lnTo>
                  <a:pt x="70" y="650"/>
                </a:lnTo>
                <a:lnTo>
                  <a:pt x="91" y="650"/>
                </a:lnTo>
                <a:lnTo>
                  <a:pt x="93" y="666"/>
                </a:lnTo>
                <a:lnTo>
                  <a:pt x="93" y="666"/>
                </a:lnTo>
                <a:lnTo>
                  <a:pt x="75" y="676"/>
                </a:lnTo>
                <a:lnTo>
                  <a:pt x="63" y="684"/>
                </a:lnTo>
                <a:lnTo>
                  <a:pt x="56" y="687"/>
                </a:lnTo>
                <a:lnTo>
                  <a:pt x="56" y="687"/>
                </a:lnTo>
                <a:lnTo>
                  <a:pt x="58" y="690"/>
                </a:lnTo>
                <a:lnTo>
                  <a:pt x="63" y="694"/>
                </a:lnTo>
                <a:lnTo>
                  <a:pt x="80" y="702"/>
                </a:lnTo>
                <a:lnTo>
                  <a:pt x="100" y="712"/>
                </a:lnTo>
                <a:lnTo>
                  <a:pt x="111" y="716"/>
                </a:lnTo>
                <a:lnTo>
                  <a:pt x="119" y="718"/>
                </a:lnTo>
                <a:lnTo>
                  <a:pt x="119" y="718"/>
                </a:lnTo>
                <a:lnTo>
                  <a:pt x="127" y="719"/>
                </a:lnTo>
                <a:lnTo>
                  <a:pt x="134" y="718"/>
                </a:lnTo>
                <a:lnTo>
                  <a:pt x="140" y="717"/>
                </a:lnTo>
                <a:lnTo>
                  <a:pt x="148" y="715"/>
                </a:lnTo>
                <a:lnTo>
                  <a:pt x="161" y="710"/>
                </a:lnTo>
                <a:lnTo>
                  <a:pt x="180" y="702"/>
                </a:lnTo>
                <a:lnTo>
                  <a:pt x="180" y="702"/>
                </a:lnTo>
                <a:lnTo>
                  <a:pt x="196" y="696"/>
                </a:lnTo>
                <a:lnTo>
                  <a:pt x="202" y="694"/>
                </a:lnTo>
                <a:lnTo>
                  <a:pt x="206" y="694"/>
                </a:lnTo>
                <a:lnTo>
                  <a:pt x="211" y="695"/>
                </a:lnTo>
                <a:lnTo>
                  <a:pt x="217" y="697"/>
                </a:lnTo>
                <a:lnTo>
                  <a:pt x="237" y="711"/>
                </a:lnTo>
                <a:lnTo>
                  <a:pt x="237" y="711"/>
                </a:lnTo>
                <a:lnTo>
                  <a:pt x="247" y="719"/>
                </a:lnTo>
                <a:lnTo>
                  <a:pt x="253" y="727"/>
                </a:lnTo>
                <a:lnTo>
                  <a:pt x="259" y="737"/>
                </a:lnTo>
                <a:lnTo>
                  <a:pt x="263" y="739"/>
                </a:lnTo>
                <a:lnTo>
                  <a:pt x="269" y="742"/>
                </a:lnTo>
                <a:lnTo>
                  <a:pt x="280" y="743"/>
                </a:lnTo>
                <a:lnTo>
                  <a:pt x="297" y="744"/>
                </a:lnTo>
                <a:lnTo>
                  <a:pt x="297" y="744"/>
                </a:lnTo>
                <a:lnTo>
                  <a:pt x="316" y="744"/>
                </a:lnTo>
                <a:lnTo>
                  <a:pt x="331" y="742"/>
                </a:lnTo>
                <a:lnTo>
                  <a:pt x="343" y="738"/>
                </a:lnTo>
                <a:lnTo>
                  <a:pt x="353" y="733"/>
                </a:lnTo>
                <a:lnTo>
                  <a:pt x="361" y="729"/>
                </a:lnTo>
                <a:lnTo>
                  <a:pt x="371" y="727"/>
                </a:lnTo>
                <a:lnTo>
                  <a:pt x="382" y="726"/>
                </a:lnTo>
                <a:lnTo>
                  <a:pt x="396" y="728"/>
                </a:lnTo>
                <a:lnTo>
                  <a:pt x="396" y="728"/>
                </a:lnTo>
                <a:lnTo>
                  <a:pt x="424" y="734"/>
                </a:lnTo>
                <a:lnTo>
                  <a:pt x="438" y="737"/>
                </a:lnTo>
                <a:lnTo>
                  <a:pt x="452" y="739"/>
                </a:lnTo>
                <a:lnTo>
                  <a:pt x="466" y="739"/>
                </a:lnTo>
                <a:lnTo>
                  <a:pt x="481" y="738"/>
                </a:lnTo>
                <a:lnTo>
                  <a:pt x="500" y="736"/>
                </a:lnTo>
                <a:lnTo>
                  <a:pt x="519" y="731"/>
                </a:lnTo>
                <a:lnTo>
                  <a:pt x="519" y="731"/>
                </a:lnTo>
                <a:lnTo>
                  <a:pt x="540" y="723"/>
                </a:lnTo>
                <a:lnTo>
                  <a:pt x="558" y="716"/>
                </a:lnTo>
                <a:lnTo>
                  <a:pt x="574" y="708"/>
                </a:lnTo>
                <a:lnTo>
                  <a:pt x="587" y="701"/>
                </a:lnTo>
                <a:lnTo>
                  <a:pt x="610" y="686"/>
                </a:lnTo>
                <a:lnTo>
                  <a:pt x="631" y="674"/>
                </a:lnTo>
                <a:lnTo>
                  <a:pt x="631" y="674"/>
                </a:lnTo>
                <a:lnTo>
                  <a:pt x="639" y="668"/>
                </a:lnTo>
                <a:lnTo>
                  <a:pt x="648" y="659"/>
                </a:lnTo>
                <a:lnTo>
                  <a:pt x="664" y="640"/>
                </a:lnTo>
                <a:lnTo>
                  <a:pt x="670" y="632"/>
                </a:lnTo>
                <a:lnTo>
                  <a:pt x="676" y="624"/>
                </a:lnTo>
                <a:lnTo>
                  <a:pt x="682" y="621"/>
                </a:lnTo>
                <a:lnTo>
                  <a:pt x="686" y="619"/>
                </a:lnTo>
                <a:lnTo>
                  <a:pt x="689" y="619"/>
                </a:lnTo>
                <a:lnTo>
                  <a:pt x="689" y="619"/>
                </a:lnTo>
                <a:lnTo>
                  <a:pt x="702" y="623"/>
                </a:lnTo>
                <a:lnTo>
                  <a:pt x="721" y="627"/>
                </a:lnTo>
                <a:lnTo>
                  <a:pt x="742" y="629"/>
                </a:lnTo>
                <a:lnTo>
                  <a:pt x="753" y="629"/>
                </a:lnTo>
                <a:lnTo>
                  <a:pt x="764" y="629"/>
                </a:lnTo>
                <a:lnTo>
                  <a:pt x="764" y="629"/>
                </a:lnTo>
                <a:lnTo>
                  <a:pt x="794" y="628"/>
                </a:lnTo>
                <a:lnTo>
                  <a:pt x="837" y="628"/>
                </a:lnTo>
                <a:lnTo>
                  <a:pt x="858" y="627"/>
                </a:lnTo>
                <a:lnTo>
                  <a:pt x="876" y="626"/>
                </a:lnTo>
                <a:lnTo>
                  <a:pt x="892" y="622"/>
                </a:lnTo>
                <a:lnTo>
                  <a:pt x="897" y="619"/>
                </a:lnTo>
                <a:lnTo>
                  <a:pt x="902" y="618"/>
                </a:lnTo>
                <a:lnTo>
                  <a:pt x="902" y="618"/>
                </a:lnTo>
                <a:lnTo>
                  <a:pt x="907" y="612"/>
                </a:lnTo>
                <a:lnTo>
                  <a:pt x="911" y="605"/>
                </a:lnTo>
                <a:lnTo>
                  <a:pt x="913" y="599"/>
                </a:lnTo>
                <a:lnTo>
                  <a:pt x="917" y="592"/>
                </a:lnTo>
                <a:lnTo>
                  <a:pt x="921" y="589"/>
                </a:lnTo>
                <a:lnTo>
                  <a:pt x="923" y="587"/>
                </a:lnTo>
                <a:lnTo>
                  <a:pt x="926" y="587"/>
                </a:lnTo>
                <a:lnTo>
                  <a:pt x="929" y="589"/>
                </a:lnTo>
                <a:lnTo>
                  <a:pt x="933" y="591"/>
                </a:lnTo>
                <a:lnTo>
                  <a:pt x="944" y="599"/>
                </a:lnTo>
                <a:lnTo>
                  <a:pt x="944" y="599"/>
                </a:lnTo>
                <a:lnTo>
                  <a:pt x="954" y="610"/>
                </a:lnTo>
                <a:lnTo>
                  <a:pt x="963" y="618"/>
                </a:lnTo>
                <a:lnTo>
                  <a:pt x="969" y="626"/>
                </a:lnTo>
                <a:lnTo>
                  <a:pt x="976" y="632"/>
                </a:lnTo>
                <a:lnTo>
                  <a:pt x="984" y="638"/>
                </a:lnTo>
                <a:lnTo>
                  <a:pt x="995" y="642"/>
                </a:lnTo>
                <a:lnTo>
                  <a:pt x="1008" y="644"/>
                </a:lnTo>
                <a:lnTo>
                  <a:pt x="1028" y="645"/>
                </a:lnTo>
                <a:lnTo>
                  <a:pt x="1028" y="645"/>
                </a:lnTo>
                <a:lnTo>
                  <a:pt x="1048" y="645"/>
                </a:lnTo>
                <a:lnTo>
                  <a:pt x="1063" y="645"/>
                </a:lnTo>
                <a:lnTo>
                  <a:pt x="1084" y="643"/>
                </a:lnTo>
                <a:lnTo>
                  <a:pt x="1100" y="640"/>
                </a:lnTo>
                <a:lnTo>
                  <a:pt x="1108" y="640"/>
                </a:lnTo>
                <a:lnTo>
                  <a:pt x="1120" y="640"/>
                </a:lnTo>
                <a:lnTo>
                  <a:pt x="1120" y="640"/>
                </a:lnTo>
                <a:lnTo>
                  <a:pt x="1132" y="642"/>
                </a:lnTo>
                <a:lnTo>
                  <a:pt x="1145" y="640"/>
                </a:lnTo>
                <a:lnTo>
                  <a:pt x="1160" y="638"/>
                </a:lnTo>
                <a:lnTo>
                  <a:pt x="1176" y="634"/>
                </a:lnTo>
                <a:lnTo>
                  <a:pt x="1192" y="628"/>
                </a:lnTo>
                <a:lnTo>
                  <a:pt x="1210" y="622"/>
                </a:lnTo>
                <a:lnTo>
                  <a:pt x="1228" y="613"/>
                </a:lnTo>
                <a:lnTo>
                  <a:pt x="1245" y="603"/>
                </a:lnTo>
                <a:lnTo>
                  <a:pt x="1245" y="603"/>
                </a:lnTo>
                <a:lnTo>
                  <a:pt x="1264" y="592"/>
                </a:lnTo>
                <a:lnTo>
                  <a:pt x="1281" y="579"/>
                </a:lnTo>
                <a:lnTo>
                  <a:pt x="1297" y="564"/>
                </a:lnTo>
                <a:lnTo>
                  <a:pt x="1312" y="550"/>
                </a:lnTo>
                <a:lnTo>
                  <a:pt x="1334" y="526"/>
                </a:lnTo>
                <a:lnTo>
                  <a:pt x="1344" y="515"/>
                </a:lnTo>
                <a:lnTo>
                  <a:pt x="1344" y="515"/>
                </a:lnTo>
                <a:lnTo>
                  <a:pt x="1347" y="512"/>
                </a:lnTo>
                <a:lnTo>
                  <a:pt x="1349" y="508"/>
                </a:lnTo>
                <a:lnTo>
                  <a:pt x="1350" y="505"/>
                </a:lnTo>
                <a:lnTo>
                  <a:pt x="1352" y="501"/>
                </a:lnTo>
                <a:lnTo>
                  <a:pt x="1352" y="501"/>
                </a:lnTo>
                <a:lnTo>
                  <a:pt x="1353" y="496"/>
                </a:lnTo>
                <a:lnTo>
                  <a:pt x="1354" y="489"/>
                </a:lnTo>
                <a:lnTo>
                  <a:pt x="1354" y="485"/>
                </a:lnTo>
                <a:lnTo>
                  <a:pt x="1354" y="481"/>
                </a:lnTo>
                <a:lnTo>
                  <a:pt x="1352" y="478"/>
                </a:lnTo>
                <a:lnTo>
                  <a:pt x="1349" y="475"/>
                </a:lnTo>
                <a:lnTo>
                  <a:pt x="1349" y="475"/>
                </a:lnTo>
                <a:lnTo>
                  <a:pt x="1347" y="473"/>
                </a:lnTo>
                <a:lnTo>
                  <a:pt x="1346" y="471"/>
                </a:lnTo>
                <a:lnTo>
                  <a:pt x="1344" y="470"/>
                </a:lnTo>
                <a:lnTo>
                  <a:pt x="1344" y="470"/>
                </a:lnTo>
                <a:lnTo>
                  <a:pt x="1337" y="471"/>
                </a:lnTo>
                <a:lnTo>
                  <a:pt x="1316" y="473"/>
                </a:lnTo>
                <a:lnTo>
                  <a:pt x="1316" y="473"/>
                </a:lnTo>
                <a:lnTo>
                  <a:pt x="1208" y="478"/>
                </a:lnTo>
                <a:lnTo>
                  <a:pt x="1131" y="480"/>
                </a:lnTo>
                <a:lnTo>
                  <a:pt x="1131" y="480"/>
                </a:lnTo>
                <a:lnTo>
                  <a:pt x="1102" y="376"/>
                </a:lnTo>
                <a:lnTo>
                  <a:pt x="1081" y="306"/>
                </a:lnTo>
                <a:lnTo>
                  <a:pt x="1074" y="283"/>
                </a:lnTo>
                <a:lnTo>
                  <a:pt x="1070" y="274"/>
                </a:lnTo>
                <a:lnTo>
                  <a:pt x="1070" y="274"/>
                </a:lnTo>
                <a:lnTo>
                  <a:pt x="1063" y="274"/>
                </a:lnTo>
                <a:lnTo>
                  <a:pt x="1059" y="275"/>
                </a:lnTo>
                <a:lnTo>
                  <a:pt x="1057" y="279"/>
                </a:lnTo>
                <a:lnTo>
                  <a:pt x="1057" y="279"/>
                </a:lnTo>
                <a:lnTo>
                  <a:pt x="1053" y="281"/>
                </a:lnTo>
                <a:lnTo>
                  <a:pt x="1048" y="285"/>
                </a:lnTo>
                <a:lnTo>
                  <a:pt x="1041" y="290"/>
                </a:lnTo>
                <a:lnTo>
                  <a:pt x="1031" y="297"/>
                </a:lnTo>
                <a:lnTo>
                  <a:pt x="1031" y="297"/>
                </a:lnTo>
                <a:lnTo>
                  <a:pt x="1013" y="310"/>
                </a:lnTo>
                <a:lnTo>
                  <a:pt x="992" y="323"/>
                </a:lnTo>
                <a:lnTo>
                  <a:pt x="992" y="323"/>
                </a:lnTo>
                <a:lnTo>
                  <a:pt x="984" y="329"/>
                </a:lnTo>
                <a:lnTo>
                  <a:pt x="974" y="337"/>
                </a:lnTo>
                <a:lnTo>
                  <a:pt x="953" y="355"/>
                </a:lnTo>
                <a:lnTo>
                  <a:pt x="929" y="379"/>
                </a:lnTo>
                <a:lnTo>
                  <a:pt x="929" y="379"/>
                </a:lnTo>
                <a:lnTo>
                  <a:pt x="811" y="374"/>
                </a:lnTo>
                <a:lnTo>
                  <a:pt x="811" y="374"/>
                </a:lnTo>
                <a:lnTo>
                  <a:pt x="790" y="375"/>
                </a:lnTo>
                <a:lnTo>
                  <a:pt x="760" y="378"/>
                </a:lnTo>
                <a:lnTo>
                  <a:pt x="721" y="381"/>
                </a:lnTo>
                <a:lnTo>
                  <a:pt x="721" y="381"/>
                </a:lnTo>
                <a:lnTo>
                  <a:pt x="712" y="374"/>
                </a:lnTo>
                <a:lnTo>
                  <a:pt x="691" y="355"/>
                </a:lnTo>
                <a:lnTo>
                  <a:pt x="680" y="344"/>
                </a:lnTo>
                <a:lnTo>
                  <a:pt x="668" y="332"/>
                </a:lnTo>
                <a:lnTo>
                  <a:pt x="658" y="320"/>
                </a:lnTo>
                <a:lnTo>
                  <a:pt x="652" y="308"/>
                </a:lnTo>
                <a:lnTo>
                  <a:pt x="652" y="308"/>
                </a:lnTo>
                <a:lnTo>
                  <a:pt x="628" y="265"/>
                </a:lnTo>
                <a:lnTo>
                  <a:pt x="611" y="236"/>
                </a:lnTo>
                <a:lnTo>
                  <a:pt x="611" y="236"/>
                </a:lnTo>
                <a:lnTo>
                  <a:pt x="602" y="217"/>
                </a:lnTo>
                <a:lnTo>
                  <a:pt x="596" y="207"/>
                </a:lnTo>
                <a:lnTo>
                  <a:pt x="592" y="204"/>
                </a:lnTo>
                <a:lnTo>
                  <a:pt x="590" y="201"/>
                </a:lnTo>
                <a:lnTo>
                  <a:pt x="590" y="201"/>
                </a:lnTo>
                <a:lnTo>
                  <a:pt x="584" y="199"/>
                </a:lnTo>
                <a:lnTo>
                  <a:pt x="575" y="196"/>
                </a:lnTo>
                <a:lnTo>
                  <a:pt x="563" y="194"/>
                </a:lnTo>
                <a:lnTo>
                  <a:pt x="563" y="194"/>
                </a:lnTo>
                <a:lnTo>
                  <a:pt x="558" y="192"/>
                </a:lnTo>
                <a:lnTo>
                  <a:pt x="553" y="191"/>
                </a:lnTo>
                <a:lnTo>
                  <a:pt x="545" y="187"/>
                </a:lnTo>
                <a:lnTo>
                  <a:pt x="532" y="147"/>
                </a:lnTo>
                <a:lnTo>
                  <a:pt x="532" y="147"/>
                </a:lnTo>
                <a:lnTo>
                  <a:pt x="538" y="123"/>
                </a:lnTo>
                <a:lnTo>
                  <a:pt x="543" y="100"/>
                </a:lnTo>
                <a:lnTo>
                  <a:pt x="548" y="75"/>
                </a:lnTo>
                <a:lnTo>
                  <a:pt x="548" y="75"/>
                </a:lnTo>
                <a:lnTo>
                  <a:pt x="548" y="69"/>
                </a:lnTo>
                <a:lnTo>
                  <a:pt x="548" y="63"/>
                </a:lnTo>
                <a:lnTo>
                  <a:pt x="547" y="57"/>
                </a:lnTo>
                <a:lnTo>
                  <a:pt x="544" y="50"/>
                </a:lnTo>
                <a:lnTo>
                  <a:pt x="538" y="39"/>
                </a:lnTo>
                <a:lnTo>
                  <a:pt x="528" y="28"/>
                </a:lnTo>
                <a:lnTo>
                  <a:pt x="518" y="20"/>
                </a:lnTo>
                <a:lnTo>
                  <a:pt x="508" y="11"/>
                </a:lnTo>
                <a:lnTo>
                  <a:pt x="497" y="6"/>
                </a:lnTo>
                <a:lnTo>
                  <a:pt x="487" y="2"/>
                </a:lnTo>
                <a:lnTo>
                  <a:pt x="487" y="2"/>
                </a:lnTo>
                <a:lnTo>
                  <a:pt x="477" y="1"/>
                </a:lnTo>
                <a:lnTo>
                  <a:pt x="466" y="0"/>
                </a:lnTo>
                <a:lnTo>
                  <a:pt x="455" y="0"/>
                </a:lnTo>
                <a:lnTo>
                  <a:pt x="444" y="1"/>
                </a:lnTo>
                <a:lnTo>
                  <a:pt x="433" y="4"/>
                </a:lnTo>
                <a:lnTo>
                  <a:pt x="422" y="7"/>
                </a:lnTo>
                <a:lnTo>
                  <a:pt x="412" y="12"/>
                </a:lnTo>
                <a:lnTo>
                  <a:pt x="403" y="18"/>
                </a:lnTo>
                <a:lnTo>
                  <a:pt x="403" y="18"/>
                </a:lnTo>
                <a:lnTo>
                  <a:pt x="389" y="32"/>
                </a:lnTo>
                <a:lnTo>
                  <a:pt x="382" y="37"/>
                </a:lnTo>
                <a:lnTo>
                  <a:pt x="379" y="43"/>
                </a:lnTo>
                <a:lnTo>
                  <a:pt x="375" y="49"/>
                </a:lnTo>
                <a:lnTo>
                  <a:pt x="373" y="55"/>
                </a:lnTo>
                <a:lnTo>
                  <a:pt x="370" y="68"/>
                </a:lnTo>
                <a:lnTo>
                  <a:pt x="370" y="68"/>
                </a:lnTo>
                <a:lnTo>
                  <a:pt x="365" y="105"/>
                </a:lnTo>
                <a:lnTo>
                  <a:pt x="365" y="105"/>
                </a:lnTo>
                <a:lnTo>
                  <a:pt x="356" y="107"/>
                </a:lnTo>
                <a:lnTo>
                  <a:pt x="334" y="113"/>
                </a:lnTo>
                <a:lnTo>
                  <a:pt x="322" y="118"/>
                </a:lnTo>
                <a:lnTo>
                  <a:pt x="310" y="125"/>
                </a:lnTo>
                <a:lnTo>
                  <a:pt x="298" y="132"/>
                </a:lnTo>
                <a:lnTo>
                  <a:pt x="294" y="136"/>
                </a:lnTo>
                <a:lnTo>
                  <a:pt x="290" y="141"/>
                </a:lnTo>
                <a:lnTo>
                  <a:pt x="290" y="141"/>
                </a:lnTo>
                <a:lnTo>
                  <a:pt x="280" y="155"/>
                </a:lnTo>
                <a:lnTo>
                  <a:pt x="274" y="165"/>
                </a:lnTo>
                <a:lnTo>
                  <a:pt x="270" y="173"/>
                </a:lnTo>
                <a:lnTo>
                  <a:pt x="270" y="175"/>
                </a:lnTo>
                <a:lnTo>
                  <a:pt x="271" y="178"/>
                </a:lnTo>
                <a:lnTo>
                  <a:pt x="271" y="178"/>
                </a:lnTo>
                <a:lnTo>
                  <a:pt x="276" y="183"/>
                </a:lnTo>
                <a:lnTo>
                  <a:pt x="284" y="187"/>
                </a:lnTo>
                <a:lnTo>
                  <a:pt x="290" y="192"/>
                </a:lnTo>
                <a:lnTo>
                  <a:pt x="295" y="196"/>
                </a:lnTo>
                <a:lnTo>
                  <a:pt x="295" y="196"/>
                </a:lnTo>
                <a:lnTo>
                  <a:pt x="305" y="210"/>
                </a:lnTo>
                <a:lnTo>
                  <a:pt x="312" y="220"/>
                </a:lnTo>
                <a:lnTo>
                  <a:pt x="312" y="220"/>
                </a:lnTo>
                <a:close/>
                <a:moveTo>
                  <a:pt x="1031" y="431"/>
                </a:moveTo>
                <a:lnTo>
                  <a:pt x="1031" y="431"/>
                </a:lnTo>
                <a:lnTo>
                  <a:pt x="1044" y="428"/>
                </a:lnTo>
                <a:lnTo>
                  <a:pt x="1073" y="426"/>
                </a:lnTo>
                <a:lnTo>
                  <a:pt x="1073" y="426"/>
                </a:lnTo>
                <a:lnTo>
                  <a:pt x="1084" y="426"/>
                </a:lnTo>
                <a:lnTo>
                  <a:pt x="1092" y="428"/>
                </a:lnTo>
                <a:lnTo>
                  <a:pt x="1099" y="431"/>
                </a:lnTo>
                <a:lnTo>
                  <a:pt x="1115" y="480"/>
                </a:lnTo>
                <a:lnTo>
                  <a:pt x="1083" y="489"/>
                </a:lnTo>
                <a:lnTo>
                  <a:pt x="1083" y="489"/>
                </a:lnTo>
                <a:lnTo>
                  <a:pt x="1054" y="457"/>
                </a:lnTo>
                <a:lnTo>
                  <a:pt x="1054" y="457"/>
                </a:lnTo>
                <a:lnTo>
                  <a:pt x="1031" y="431"/>
                </a:lnTo>
                <a:lnTo>
                  <a:pt x="1031" y="43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pptx879_ボートレースのシルエット3</dc:title>
  <dc:subject>pptx879_ボートレースのシルエット3</dc:subject>
  <dc:creator>Digipot.net</dc:creator>
  <cp:revision>1</cp:revision>
  <dcterms:created xsi:type="dcterms:W3CDTF">2018-05-20T00:31:01Z</dcterms:created>
  <dcterms:modified xsi:type="dcterms:W3CDTF">2018-11-06T15:17:59Z</dcterms:modified>
  <cp:version>1</cp:version>
</cp:coreProperties>
</file>